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17" r:id="rId6"/>
  </p:sldMasterIdLst>
  <p:notesMasterIdLst>
    <p:notesMasterId r:id="rId31"/>
  </p:notesMasterIdLst>
  <p:sldIdLst>
    <p:sldId id="308" r:id="rId7"/>
    <p:sldId id="433" r:id="rId8"/>
    <p:sldId id="516" r:id="rId9"/>
    <p:sldId id="535" r:id="rId10"/>
    <p:sldId id="432" r:id="rId11"/>
    <p:sldId id="517" r:id="rId12"/>
    <p:sldId id="518" r:id="rId13"/>
    <p:sldId id="519" r:id="rId14"/>
    <p:sldId id="536" r:id="rId15"/>
    <p:sldId id="537" r:id="rId16"/>
    <p:sldId id="435" r:id="rId17"/>
    <p:sldId id="538" r:id="rId18"/>
    <p:sldId id="522" r:id="rId19"/>
    <p:sldId id="523" r:id="rId20"/>
    <p:sldId id="539" r:id="rId21"/>
    <p:sldId id="540" r:id="rId22"/>
    <p:sldId id="541" r:id="rId23"/>
    <p:sldId id="542" r:id="rId24"/>
    <p:sldId id="543" r:id="rId25"/>
    <p:sldId id="544" r:id="rId26"/>
    <p:sldId id="545" r:id="rId27"/>
    <p:sldId id="303" r:id="rId28"/>
    <p:sldId id="289" r:id="rId29"/>
    <p:sldId id="26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403750A-5F0F-4676-8E81-AA1C70853B4F}">
          <p14:sldIdLst>
            <p14:sldId id="308"/>
            <p14:sldId id="433"/>
            <p14:sldId id="516"/>
            <p14:sldId id="535"/>
            <p14:sldId id="432"/>
            <p14:sldId id="517"/>
            <p14:sldId id="518"/>
            <p14:sldId id="519"/>
            <p14:sldId id="536"/>
            <p14:sldId id="537"/>
            <p14:sldId id="435"/>
            <p14:sldId id="538"/>
            <p14:sldId id="522"/>
            <p14:sldId id="523"/>
            <p14:sldId id="539"/>
            <p14:sldId id="540"/>
            <p14:sldId id="541"/>
            <p14:sldId id="542"/>
            <p14:sldId id="543"/>
            <p14:sldId id="544"/>
            <p14:sldId id="545"/>
            <p14:sldId id="303"/>
          </p14:sldIdLst>
        </p14:section>
        <p14:section name="Appendix: Image Descriptions for Unsighted Students" id="{07080632-B756-45AF-BBF3-52DB3854CA65}">
          <p14:sldIdLst>
            <p14:sldId id="289"/>
            <p14:sldId id="264"/>
          </p14:sldIdLst>
        </p14:section>
      </p14:sectionLst>
    </p:ex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9C"/>
    <a:srgbClr val="E4EEF5"/>
    <a:srgbClr val="FFFF66"/>
    <a:srgbClr val="804100"/>
    <a:srgbClr val="00648B"/>
    <a:srgbClr val="066568"/>
    <a:srgbClr val="595959"/>
    <a:srgbClr val="714884"/>
    <a:srgbClr val="EFEBF5"/>
    <a:srgbClr val="D6CB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6" autoAdjust="0"/>
    <p:restoredTop sz="86519" autoAdjust="0"/>
  </p:normalViewPr>
  <p:slideViewPr>
    <p:cSldViewPr snapToGrid="0" showGuides="1">
      <p:cViewPr varScale="1">
        <p:scale>
          <a:sx n="61" d="100"/>
          <a:sy n="61" d="100"/>
        </p:scale>
        <p:origin x="1578" y="30"/>
      </p:cViewPr>
      <p:guideLst>
        <p:guide pos="3264"/>
        <p:guide orient="horz" pos="2256"/>
        <p:guide pos="5640"/>
      </p:guideLst>
    </p:cSldViewPr>
  </p:slideViewPr>
  <p:outlineViewPr>
    <p:cViewPr>
      <p:scale>
        <a:sx n="33" d="100"/>
        <a:sy n="33" d="100"/>
      </p:scale>
      <p:origin x="0" y="-133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51B6-816D-453D-9AB0-FB5BDE553EAC}" type="datetimeFigureOut">
              <a:rPr lang="en-US" smtClean="0"/>
              <a:t>12/5/2022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B8B88-7B19-4444-8C00-276D3F703348}" type="slidenum">
              <a:rPr lang="en-US" smtClean="0"/>
              <a:t>‹#›</a:t>
            </a:fld>
            <a:endParaRPr lang="en-US"/>
          </a:p>
        </p:txBody>
      </p:sp>
    </p:spTree>
    <p:extLst>
      <p:ext uri="{BB962C8B-B14F-4D97-AF65-F5344CB8AC3E}">
        <p14:creationId xmlns:p14="http://schemas.microsoft.com/office/powerpoint/2010/main" val="381687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endParaRPr lang="en-US" dirty="0"/>
          </a:p>
        </p:txBody>
      </p:sp>
      <p:sp>
        <p:nvSpPr>
          <p:cNvPr id="4" name="Slide Number Placeholder 3"/>
          <p:cNvSpPr>
            <a:spLocks noGrp="1"/>
          </p:cNvSpPr>
          <p:nvPr>
            <p:ph type="sldNum" sz="quarter" idx="5"/>
          </p:nvPr>
        </p:nvSpPr>
        <p:spPr/>
        <p:txBody>
          <a:bodyPr/>
          <a:lstStyle/>
          <a:p>
            <a:fld id="{29DB8B88-7B19-4444-8C00-276D3F703348}" type="slidenum">
              <a:rPr lang="en-US" smtClean="0"/>
              <a:t>1</a:t>
            </a:fld>
            <a:endParaRPr lang="en-US"/>
          </a:p>
        </p:txBody>
      </p:sp>
    </p:spTree>
    <p:extLst>
      <p:ext uri="{BB962C8B-B14F-4D97-AF65-F5344CB8AC3E}">
        <p14:creationId xmlns:p14="http://schemas.microsoft.com/office/powerpoint/2010/main" val="78931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9DB8B88-7B19-4444-8C00-276D3F703348}" type="slidenum">
              <a:rPr lang="en-US" smtClean="0"/>
              <a:t>4</a:t>
            </a:fld>
            <a:endParaRPr lang="en-US"/>
          </a:p>
        </p:txBody>
      </p:sp>
    </p:spTree>
    <p:extLst>
      <p:ext uri="{BB962C8B-B14F-4D97-AF65-F5344CB8AC3E}">
        <p14:creationId xmlns:p14="http://schemas.microsoft.com/office/powerpoint/2010/main" val="119971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xmlns=""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013891"/>
            <a:ext cx="2788920" cy="517585"/>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p:ph type="subTitle" idx="1" hasCustomPrompt="1"/>
          </p:nvPr>
        </p:nvSpPr>
        <p:spPr>
          <a:xfrm>
            <a:off x="621792" y="3789298"/>
            <a:ext cx="2788920" cy="895443"/>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13232" y="4740800"/>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4796860"/>
            <a:ext cx="2788920" cy="830493"/>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xmlns=""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Text Placeholder 4">
            <a:extLst>
              <a:ext uri="{FF2B5EF4-FFF2-40B4-BE49-F238E27FC236}">
                <a16:creationId xmlns:a16="http://schemas.microsoft.com/office/drawing/2014/main" xmlns="" id="{9A173545-841C-4223-9A68-69230AA95660}"/>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mod="1">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54864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6057900" y="1276710"/>
            <a:ext cx="27432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xmlns="" id="{998A8427-CC9B-43CC-808E-74EC72DB98A8}"/>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9" name="Appendix Link">
            <a:extLst>
              <a:ext uri="{FF2B5EF4-FFF2-40B4-BE49-F238E27FC236}">
                <a16:creationId xmlns:a16="http://schemas.microsoft.com/office/drawing/2014/main" xmlns="" id="{BCC28025-1541-43BA-813D-822D5602F483}"/>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1" name="Slide Number Placeholder">
            <a:extLst>
              <a:ext uri="{FF2B5EF4-FFF2-40B4-BE49-F238E27FC236}">
                <a16:creationId xmlns:a16="http://schemas.microsoft.com/office/drawing/2014/main" xmlns="" id="{6613B259-E8BA-41B2-B3D9-462EECFA981C}"/>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406277606"/>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2926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4422246"/>
            <a:ext cx="5486400" cy="18288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6057900" y="4422246"/>
            <a:ext cx="2743200" cy="18288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xmlns="" id="{4F32551A-3C1E-4E88-957A-68FB533967DA}"/>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xmlns="" id="{EA4DEFA6-1003-4978-9B4A-29FC323A2A77}"/>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2" name="Slide Number Placeholder">
            <a:extLst>
              <a:ext uri="{FF2B5EF4-FFF2-40B4-BE49-F238E27FC236}">
                <a16:creationId xmlns:a16="http://schemas.microsoft.com/office/drawing/2014/main" xmlns="" id="{F4B99003-6D2D-4723-86AB-3A55829EFE3E}"/>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390483995"/>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10972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2569062"/>
            <a:ext cx="8458200" cy="10972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3861414"/>
            <a:ext cx="8458200" cy="10972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xmlns="" id="{8B728CCD-2639-461B-9841-57505AC13467}"/>
              </a:ext>
            </a:extLst>
          </p:cNvPr>
          <p:cNvSpPr>
            <a:spLocks noGrp="1"/>
          </p:cNvSpPr>
          <p:nvPr>
            <p:ph sz="quarter" idx="19" hasCustomPrompt="1"/>
          </p:nvPr>
        </p:nvSpPr>
        <p:spPr>
          <a:xfrm>
            <a:off x="342900" y="5153766"/>
            <a:ext cx="8458200" cy="10972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9" name="Credit line">
            <a:extLst>
              <a:ext uri="{FF2B5EF4-FFF2-40B4-BE49-F238E27FC236}">
                <a16:creationId xmlns:a16="http://schemas.microsoft.com/office/drawing/2014/main" xmlns="" id="{4CE0E6F6-908E-4E44-BD3B-3BAF289304D1}"/>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1" name="Appendix Link">
            <a:extLst>
              <a:ext uri="{FF2B5EF4-FFF2-40B4-BE49-F238E27FC236}">
                <a16:creationId xmlns:a16="http://schemas.microsoft.com/office/drawing/2014/main" xmlns="" id="{0B4F5A30-95B7-4990-935A-5C5D818D8B8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4" name="Slide Number Placeholder">
            <a:extLst>
              <a:ext uri="{FF2B5EF4-FFF2-40B4-BE49-F238E27FC236}">
                <a16:creationId xmlns:a16="http://schemas.microsoft.com/office/drawing/2014/main" xmlns="" id="{18F2CBA6-AC4E-404F-A6E6-64CB6627F622}"/>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54127320"/>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2125273"/>
            <a:ext cx="84582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2973836"/>
            <a:ext cx="84582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xmlns="" id="{8B728CCD-2639-461B-9841-57505AC13467}"/>
              </a:ext>
            </a:extLst>
          </p:cNvPr>
          <p:cNvSpPr>
            <a:spLocks noGrp="1"/>
          </p:cNvSpPr>
          <p:nvPr>
            <p:ph sz="quarter" idx="19" hasCustomPrompt="1"/>
          </p:nvPr>
        </p:nvSpPr>
        <p:spPr>
          <a:xfrm>
            <a:off x="342900" y="3822399"/>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xmlns="" id="{41911D2E-DB3B-4ABE-BFA4-4ECA285F3C1B}"/>
              </a:ext>
            </a:extLst>
          </p:cNvPr>
          <p:cNvSpPr>
            <a:spLocks noGrp="1"/>
          </p:cNvSpPr>
          <p:nvPr>
            <p:ph sz="quarter" idx="31" hasCustomPrompt="1"/>
          </p:nvPr>
        </p:nvSpPr>
        <p:spPr>
          <a:xfrm>
            <a:off x="342900" y="4670962"/>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xmlns="" id="{17E0DBE9-9012-4336-81AC-9466773F9525}"/>
              </a:ext>
            </a:extLst>
          </p:cNvPr>
          <p:cNvSpPr>
            <a:spLocks noGrp="1"/>
          </p:cNvSpPr>
          <p:nvPr>
            <p:ph sz="quarter" idx="33" hasCustomPrompt="1"/>
          </p:nvPr>
        </p:nvSpPr>
        <p:spPr>
          <a:xfrm>
            <a:off x="342900" y="5519526"/>
            <a:ext cx="84582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1" name="Credit line">
            <a:extLst>
              <a:ext uri="{FF2B5EF4-FFF2-40B4-BE49-F238E27FC236}">
                <a16:creationId xmlns:a16="http://schemas.microsoft.com/office/drawing/2014/main" xmlns="" id="{82F72E83-AA46-4BA8-BD5D-613F77377B8D}"/>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4" name="Appendix Link">
            <a:extLst>
              <a:ext uri="{FF2B5EF4-FFF2-40B4-BE49-F238E27FC236}">
                <a16:creationId xmlns:a16="http://schemas.microsoft.com/office/drawing/2014/main" xmlns="" id="{10C1DC31-4F7A-4241-9F5D-89F02D44A419}"/>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5" name="Slide Number Placeholder">
            <a:extLst>
              <a:ext uri="{FF2B5EF4-FFF2-40B4-BE49-F238E27FC236}">
                <a16:creationId xmlns:a16="http://schemas.microsoft.com/office/drawing/2014/main" xmlns="" id="{99C8487B-90AA-47F3-9E29-2B95213208CA}"/>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819767903"/>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v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1999086"/>
            <a:ext cx="84582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2721462"/>
            <a:ext cx="84582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xmlns="" id="{8B728CCD-2639-461B-9841-57505AC13467}"/>
              </a:ext>
            </a:extLst>
          </p:cNvPr>
          <p:cNvSpPr>
            <a:spLocks noGrp="1"/>
          </p:cNvSpPr>
          <p:nvPr>
            <p:ph sz="quarter" idx="19" hasCustomPrompt="1"/>
          </p:nvPr>
        </p:nvSpPr>
        <p:spPr>
          <a:xfrm>
            <a:off x="342900" y="3443838"/>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xmlns="" id="{41911D2E-DB3B-4ABE-BFA4-4ECA285F3C1B}"/>
              </a:ext>
            </a:extLst>
          </p:cNvPr>
          <p:cNvSpPr>
            <a:spLocks noGrp="1"/>
          </p:cNvSpPr>
          <p:nvPr>
            <p:ph sz="quarter" idx="31" hasCustomPrompt="1"/>
          </p:nvPr>
        </p:nvSpPr>
        <p:spPr>
          <a:xfrm>
            <a:off x="342900" y="4166214"/>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xmlns="" id="{17E0DBE9-9012-4336-81AC-9466773F9525}"/>
              </a:ext>
            </a:extLst>
          </p:cNvPr>
          <p:cNvSpPr>
            <a:spLocks noGrp="1"/>
          </p:cNvSpPr>
          <p:nvPr>
            <p:ph sz="quarter" idx="33" hasCustomPrompt="1"/>
          </p:nvPr>
        </p:nvSpPr>
        <p:spPr>
          <a:xfrm>
            <a:off x="342900" y="4888590"/>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xmlns="" id="{5D6582B6-E9CC-4961-A0B1-16E40B747669}"/>
              </a:ext>
            </a:extLst>
          </p:cNvPr>
          <p:cNvSpPr>
            <a:spLocks noGrp="1"/>
          </p:cNvSpPr>
          <p:nvPr>
            <p:ph sz="quarter" idx="35" hasCustomPrompt="1"/>
          </p:nvPr>
        </p:nvSpPr>
        <p:spPr>
          <a:xfrm>
            <a:off x="342900" y="5610966"/>
            <a:ext cx="84582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redit line">
            <a:extLst>
              <a:ext uri="{FF2B5EF4-FFF2-40B4-BE49-F238E27FC236}">
                <a16:creationId xmlns:a16="http://schemas.microsoft.com/office/drawing/2014/main" xmlns="" id="{45F750A4-C651-4B0F-A42A-9BE93FC4D3CB}"/>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5" name="Appendix Link">
            <a:extLst>
              <a:ext uri="{FF2B5EF4-FFF2-40B4-BE49-F238E27FC236}">
                <a16:creationId xmlns:a16="http://schemas.microsoft.com/office/drawing/2014/main" xmlns="" id="{EC64DA41-8D34-4F0E-A604-B8A078335CA5}"/>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7" name="Slide Number Placeholder">
            <a:extLst>
              <a:ext uri="{FF2B5EF4-FFF2-40B4-BE49-F238E27FC236}">
                <a16:creationId xmlns:a16="http://schemas.microsoft.com/office/drawing/2014/main" xmlns="" id="{254D4EB0-4402-4C85-91FC-8939DF527CDD}"/>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65972370"/>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ight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1908952"/>
            <a:ext cx="84582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2541194"/>
            <a:ext cx="84582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xmlns="" id="{8B728CCD-2639-461B-9841-57505AC13467}"/>
              </a:ext>
            </a:extLst>
          </p:cNvPr>
          <p:cNvSpPr>
            <a:spLocks noGrp="1"/>
          </p:cNvSpPr>
          <p:nvPr>
            <p:ph sz="quarter" idx="19" hasCustomPrompt="1"/>
          </p:nvPr>
        </p:nvSpPr>
        <p:spPr>
          <a:xfrm>
            <a:off x="342900" y="317343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xmlns="" id="{41911D2E-DB3B-4ABE-BFA4-4ECA285F3C1B}"/>
              </a:ext>
            </a:extLst>
          </p:cNvPr>
          <p:cNvSpPr>
            <a:spLocks noGrp="1"/>
          </p:cNvSpPr>
          <p:nvPr>
            <p:ph sz="quarter" idx="31" hasCustomPrompt="1"/>
          </p:nvPr>
        </p:nvSpPr>
        <p:spPr>
          <a:xfrm>
            <a:off x="342900" y="3805678"/>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xmlns="" id="{17E0DBE9-9012-4336-81AC-9466773F9525}"/>
              </a:ext>
            </a:extLst>
          </p:cNvPr>
          <p:cNvSpPr>
            <a:spLocks noGrp="1"/>
          </p:cNvSpPr>
          <p:nvPr>
            <p:ph sz="quarter" idx="33" hasCustomPrompt="1"/>
          </p:nvPr>
        </p:nvSpPr>
        <p:spPr>
          <a:xfrm>
            <a:off x="342900" y="4437920"/>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xmlns="" id="{5D6582B6-E9CC-4961-A0B1-16E40B747669}"/>
              </a:ext>
            </a:extLst>
          </p:cNvPr>
          <p:cNvSpPr>
            <a:spLocks noGrp="1"/>
          </p:cNvSpPr>
          <p:nvPr>
            <p:ph sz="quarter" idx="35" hasCustomPrompt="1"/>
          </p:nvPr>
        </p:nvSpPr>
        <p:spPr>
          <a:xfrm>
            <a:off x="342900" y="5070162"/>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xmlns="" id="{FCBD3762-5ECC-4CC7-8369-83E4CE556B11}"/>
              </a:ext>
            </a:extLst>
          </p:cNvPr>
          <p:cNvSpPr>
            <a:spLocks noGrp="1"/>
          </p:cNvSpPr>
          <p:nvPr>
            <p:ph sz="quarter" idx="37" hasCustomPrompt="1"/>
          </p:nvPr>
        </p:nvSpPr>
        <p:spPr>
          <a:xfrm>
            <a:off x="342900" y="5702406"/>
            <a:ext cx="84582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redit line">
            <a:extLst>
              <a:ext uri="{FF2B5EF4-FFF2-40B4-BE49-F238E27FC236}">
                <a16:creationId xmlns:a16="http://schemas.microsoft.com/office/drawing/2014/main" xmlns="" id="{DB5A7219-65C0-4A38-9EAF-27DD1C77D9AE}"/>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5" name="Appendix Link">
            <a:extLst>
              <a:ext uri="{FF2B5EF4-FFF2-40B4-BE49-F238E27FC236}">
                <a16:creationId xmlns:a16="http://schemas.microsoft.com/office/drawing/2014/main" xmlns="" id="{AC7B1AD9-EC8C-460C-9AC6-2BDB32614B83}"/>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7" name="Slide Number Placeholder">
            <a:extLst>
              <a:ext uri="{FF2B5EF4-FFF2-40B4-BE49-F238E27FC236}">
                <a16:creationId xmlns:a16="http://schemas.microsoft.com/office/drawing/2014/main" xmlns="" id="{C654CB81-9141-4A10-AAF7-3216633F6CB9}"/>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281512099"/>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elv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4114800" cy="73152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4686300" y="1276710"/>
            <a:ext cx="4114800" cy="73152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2125273"/>
            <a:ext cx="4114800" cy="73152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xmlns="" id="{30BD29E5-BD7B-4CD0-9B09-8F8B24F89FBE}"/>
              </a:ext>
            </a:extLst>
          </p:cNvPr>
          <p:cNvSpPr>
            <a:spLocks noGrp="1"/>
          </p:cNvSpPr>
          <p:nvPr>
            <p:ph sz="quarter" idx="16" hasCustomPrompt="1"/>
          </p:nvPr>
        </p:nvSpPr>
        <p:spPr>
          <a:xfrm>
            <a:off x="4686300" y="2125273"/>
            <a:ext cx="4114800" cy="73152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2973836"/>
            <a:ext cx="4114800" cy="73152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xmlns="" id="{8B728CCD-2639-461B-9841-57505AC13467}"/>
              </a:ext>
            </a:extLst>
          </p:cNvPr>
          <p:cNvSpPr>
            <a:spLocks noGrp="1"/>
          </p:cNvSpPr>
          <p:nvPr>
            <p:ph sz="quarter" idx="18" hasCustomPrompt="1"/>
          </p:nvPr>
        </p:nvSpPr>
        <p:spPr>
          <a:xfrm>
            <a:off x="4686300" y="297383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xmlns="" id="{8B728CCD-2639-461B-9841-57505AC13467}"/>
              </a:ext>
            </a:extLst>
          </p:cNvPr>
          <p:cNvSpPr>
            <a:spLocks noGrp="1"/>
          </p:cNvSpPr>
          <p:nvPr>
            <p:ph sz="quarter" idx="19" hasCustomPrompt="1"/>
          </p:nvPr>
        </p:nvSpPr>
        <p:spPr>
          <a:xfrm>
            <a:off x="3429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xmlns="" id="{8B728CCD-2639-461B-9841-57505AC13467}"/>
              </a:ext>
            </a:extLst>
          </p:cNvPr>
          <p:cNvSpPr>
            <a:spLocks noGrp="1"/>
          </p:cNvSpPr>
          <p:nvPr>
            <p:ph sz="quarter" idx="20" hasCustomPrompt="1"/>
          </p:nvPr>
        </p:nvSpPr>
        <p:spPr>
          <a:xfrm>
            <a:off x="4686300" y="3822399"/>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xmlns="" id="{41911D2E-DB3B-4ABE-BFA4-4ECA285F3C1B}"/>
              </a:ext>
            </a:extLst>
          </p:cNvPr>
          <p:cNvSpPr>
            <a:spLocks noGrp="1"/>
          </p:cNvSpPr>
          <p:nvPr>
            <p:ph sz="quarter" idx="31" hasCustomPrompt="1"/>
          </p:nvPr>
        </p:nvSpPr>
        <p:spPr>
          <a:xfrm>
            <a:off x="3429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xmlns="" id="{510AB7B5-A7A8-4824-BF57-E1A4A7E78C2F}"/>
              </a:ext>
            </a:extLst>
          </p:cNvPr>
          <p:cNvSpPr>
            <a:spLocks noGrp="1"/>
          </p:cNvSpPr>
          <p:nvPr>
            <p:ph sz="quarter" idx="32" hasCustomPrompt="1"/>
          </p:nvPr>
        </p:nvSpPr>
        <p:spPr>
          <a:xfrm>
            <a:off x="4686300" y="4670962"/>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xmlns="" id="{17E0DBE9-9012-4336-81AC-9466773F9525}"/>
              </a:ext>
            </a:extLst>
          </p:cNvPr>
          <p:cNvSpPr>
            <a:spLocks noGrp="1"/>
          </p:cNvSpPr>
          <p:nvPr>
            <p:ph sz="quarter" idx="33" hasCustomPrompt="1"/>
          </p:nvPr>
        </p:nvSpPr>
        <p:spPr>
          <a:xfrm>
            <a:off x="3429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xmlns="" id="{E13DB454-3A0C-44CC-80CA-B7ECEC0F121D}"/>
              </a:ext>
            </a:extLst>
          </p:cNvPr>
          <p:cNvSpPr>
            <a:spLocks noGrp="1"/>
          </p:cNvSpPr>
          <p:nvPr>
            <p:ph sz="quarter" idx="34" hasCustomPrompt="1"/>
          </p:nvPr>
        </p:nvSpPr>
        <p:spPr>
          <a:xfrm>
            <a:off x="4686300" y="5519526"/>
            <a:ext cx="4114800" cy="73152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8" name="Credit line">
            <a:extLst>
              <a:ext uri="{FF2B5EF4-FFF2-40B4-BE49-F238E27FC236}">
                <a16:creationId xmlns:a16="http://schemas.microsoft.com/office/drawing/2014/main" xmlns="" id="{B4241B2C-3A19-4CB3-8A01-E998AFD3CDA0}"/>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9" name="Appendix Link">
            <a:extLst>
              <a:ext uri="{FF2B5EF4-FFF2-40B4-BE49-F238E27FC236}">
                <a16:creationId xmlns:a16="http://schemas.microsoft.com/office/drawing/2014/main" xmlns="" id="{320EC2EA-16A2-4C06-A415-DA6772ED9976}"/>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2" name="Slide Number Placeholder">
            <a:extLst>
              <a:ext uri="{FF2B5EF4-FFF2-40B4-BE49-F238E27FC236}">
                <a16:creationId xmlns:a16="http://schemas.microsoft.com/office/drawing/2014/main" xmlns="" id="{177ED9D1-F46B-43F7-81B6-9A23FE134E54}"/>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117571867"/>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4114800" cy="64008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4686300" y="1276710"/>
            <a:ext cx="4114800" cy="64008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1999086"/>
            <a:ext cx="4114800" cy="64008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xmlns="" id="{30BD29E5-BD7B-4CD0-9B09-8F8B24F89FBE}"/>
              </a:ext>
            </a:extLst>
          </p:cNvPr>
          <p:cNvSpPr>
            <a:spLocks noGrp="1"/>
          </p:cNvSpPr>
          <p:nvPr>
            <p:ph sz="quarter" idx="16" hasCustomPrompt="1"/>
          </p:nvPr>
        </p:nvSpPr>
        <p:spPr>
          <a:xfrm>
            <a:off x="4686300" y="1999086"/>
            <a:ext cx="4114800" cy="64008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2721462"/>
            <a:ext cx="4114800" cy="64008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xmlns="" id="{8B728CCD-2639-461B-9841-57505AC13467}"/>
              </a:ext>
            </a:extLst>
          </p:cNvPr>
          <p:cNvSpPr>
            <a:spLocks noGrp="1"/>
          </p:cNvSpPr>
          <p:nvPr>
            <p:ph sz="quarter" idx="18" hasCustomPrompt="1"/>
          </p:nvPr>
        </p:nvSpPr>
        <p:spPr>
          <a:xfrm>
            <a:off x="4686300" y="2721462"/>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xmlns="" id="{8B728CCD-2639-461B-9841-57505AC13467}"/>
              </a:ext>
            </a:extLst>
          </p:cNvPr>
          <p:cNvSpPr>
            <a:spLocks noGrp="1"/>
          </p:cNvSpPr>
          <p:nvPr>
            <p:ph sz="quarter" idx="19" hasCustomPrompt="1"/>
          </p:nvPr>
        </p:nvSpPr>
        <p:spPr>
          <a:xfrm>
            <a:off x="3429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xmlns="" id="{8B728CCD-2639-461B-9841-57505AC13467}"/>
              </a:ext>
            </a:extLst>
          </p:cNvPr>
          <p:cNvSpPr>
            <a:spLocks noGrp="1"/>
          </p:cNvSpPr>
          <p:nvPr>
            <p:ph sz="quarter" idx="20" hasCustomPrompt="1"/>
          </p:nvPr>
        </p:nvSpPr>
        <p:spPr>
          <a:xfrm>
            <a:off x="4686300" y="3443838"/>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xmlns="" id="{41911D2E-DB3B-4ABE-BFA4-4ECA285F3C1B}"/>
              </a:ext>
            </a:extLst>
          </p:cNvPr>
          <p:cNvSpPr>
            <a:spLocks noGrp="1"/>
          </p:cNvSpPr>
          <p:nvPr>
            <p:ph sz="quarter" idx="31" hasCustomPrompt="1"/>
          </p:nvPr>
        </p:nvSpPr>
        <p:spPr>
          <a:xfrm>
            <a:off x="3429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xmlns="" id="{510AB7B5-A7A8-4824-BF57-E1A4A7E78C2F}"/>
              </a:ext>
            </a:extLst>
          </p:cNvPr>
          <p:cNvSpPr>
            <a:spLocks noGrp="1"/>
          </p:cNvSpPr>
          <p:nvPr>
            <p:ph sz="quarter" idx="32" hasCustomPrompt="1"/>
          </p:nvPr>
        </p:nvSpPr>
        <p:spPr>
          <a:xfrm>
            <a:off x="4686300" y="4166214"/>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xmlns="" id="{17E0DBE9-9012-4336-81AC-9466773F9525}"/>
              </a:ext>
            </a:extLst>
          </p:cNvPr>
          <p:cNvSpPr>
            <a:spLocks noGrp="1"/>
          </p:cNvSpPr>
          <p:nvPr>
            <p:ph sz="quarter" idx="33" hasCustomPrompt="1"/>
          </p:nvPr>
        </p:nvSpPr>
        <p:spPr>
          <a:xfrm>
            <a:off x="3429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xmlns="" id="{E13DB454-3A0C-44CC-80CA-B7ECEC0F121D}"/>
              </a:ext>
            </a:extLst>
          </p:cNvPr>
          <p:cNvSpPr>
            <a:spLocks noGrp="1"/>
          </p:cNvSpPr>
          <p:nvPr>
            <p:ph sz="quarter" idx="34" hasCustomPrompt="1"/>
          </p:nvPr>
        </p:nvSpPr>
        <p:spPr>
          <a:xfrm>
            <a:off x="4686300" y="4888590"/>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xmlns="" id="{5D6582B6-E9CC-4961-A0B1-16E40B747669}"/>
              </a:ext>
            </a:extLst>
          </p:cNvPr>
          <p:cNvSpPr>
            <a:spLocks noGrp="1"/>
          </p:cNvSpPr>
          <p:nvPr>
            <p:ph sz="quarter" idx="35" hasCustomPrompt="1"/>
          </p:nvPr>
        </p:nvSpPr>
        <p:spPr>
          <a:xfrm>
            <a:off x="3429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xmlns="" id="{192EF1EA-3FAF-446A-9BB8-CB9BA1F88BE6}"/>
              </a:ext>
            </a:extLst>
          </p:cNvPr>
          <p:cNvSpPr>
            <a:spLocks noGrp="1"/>
          </p:cNvSpPr>
          <p:nvPr>
            <p:ph sz="quarter" idx="36" hasCustomPrompt="1"/>
          </p:nvPr>
        </p:nvSpPr>
        <p:spPr>
          <a:xfrm>
            <a:off x="4686300" y="5610966"/>
            <a:ext cx="4114800" cy="64008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9" name="Credit line">
            <a:extLst>
              <a:ext uri="{FF2B5EF4-FFF2-40B4-BE49-F238E27FC236}">
                <a16:creationId xmlns:a16="http://schemas.microsoft.com/office/drawing/2014/main" xmlns="" id="{BF3B8573-EED4-477B-A782-B586C41C85DE}"/>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4" name="Appendix Link">
            <a:extLst>
              <a:ext uri="{FF2B5EF4-FFF2-40B4-BE49-F238E27FC236}">
                <a16:creationId xmlns:a16="http://schemas.microsoft.com/office/drawing/2014/main" xmlns="" id="{19A6B2E0-08B0-499D-84E7-FF0762B9B542}"/>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5" name="Slide Number Placeholder">
            <a:extLst>
              <a:ext uri="{FF2B5EF4-FFF2-40B4-BE49-F238E27FC236}">
                <a16:creationId xmlns:a16="http://schemas.microsoft.com/office/drawing/2014/main" xmlns="" id="{3A158DCC-69E1-4F0C-A565-B60CD98F073A}"/>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9119664"/>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teen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4114800" cy="5486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hasCustomPrompt="1"/>
          </p:nvPr>
        </p:nvSpPr>
        <p:spPr>
          <a:xfrm>
            <a:off x="4686300" y="1276710"/>
            <a:ext cx="4114800" cy="5486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1908952"/>
            <a:ext cx="4114800" cy="54864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xmlns="" id="{30BD29E5-BD7B-4CD0-9B09-8F8B24F89FBE}"/>
              </a:ext>
            </a:extLst>
          </p:cNvPr>
          <p:cNvSpPr>
            <a:spLocks noGrp="1"/>
          </p:cNvSpPr>
          <p:nvPr>
            <p:ph sz="quarter" idx="16" hasCustomPrompt="1"/>
          </p:nvPr>
        </p:nvSpPr>
        <p:spPr>
          <a:xfrm>
            <a:off x="4686300" y="1908952"/>
            <a:ext cx="4114800" cy="54864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xmlns="" id="{E908CA92-5DB2-4DC0-937B-1B178AA91781}"/>
              </a:ext>
            </a:extLst>
          </p:cNvPr>
          <p:cNvSpPr>
            <a:spLocks noGrp="1"/>
          </p:cNvSpPr>
          <p:nvPr>
            <p:ph sz="quarter" idx="17" hasCustomPrompt="1"/>
          </p:nvPr>
        </p:nvSpPr>
        <p:spPr>
          <a:xfrm>
            <a:off x="342900" y="2541194"/>
            <a:ext cx="4114800" cy="54864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xmlns="" id="{8B728CCD-2639-461B-9841-57505AC13467}"/>
              </a:ext>
            </a:extLst>
          </p:cNvPr>
          <p:cNvSpPr>
            <a:spLocks noGrp="1"/>
          </p:cNvSpPr>
          <p:nvPr>
            <p:ph sz="quarter" idx="18" hasCustomPrompt="1"/>
          </p:nvPr>
        </p:nvSpPr>
        <p:spPr>
          <a:xfrm>
            <a:off x="4686300" y="2541194"/>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Content Placeholder 7">
            <a:extLst>
              <a:ext uri="{FF2B5EF4-FFF2-40B4-BE49-F238E27FC236}">
                <a16:creationId xmlns:a16="http://schemas.microsoft.com/office/drawing/2014/main" xmlns="" id="{8B728CCD-2639-461B-9841-57505AC13467}"/>
              </a:ext>
            </a:extLst>
          </p:cNvPr>
          <p:cNvSpPr>
            <a:spLocks noGrp="1"/>
          </p:cNvSpPr>
          <p:nvPr>
            <p:ph sz="quarter" idx="19" hasCustomPrompt="1"/>
          </p:nvPr>
        </p:nvSpPr>
        <p:spPr>
          <a:xfrm>
            <a:off x="3429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4" name="Content Placeholder 8">
            <a:extLst>
              <a:ext uri="{FF2B5EF4-FFF2-40B4-BE49-F238E27FC236}">
                <a16:creationId xmlns:a16="http://schemas.microsoft.com/office/drawing/2014/main" xmlns="" id="{8B728CCD-2639-461B-9841-57505AC13467}"/>
              </a:ext>
            </a:extLst>
          </p:cNvPr>
          <p:cNvSpPr>
            <a:spLocks noGrp="1"/>
          </p:cNvSpPr>
          <p:nvPr>
            <p:ph sz="quarter" idx="20" hasCustomPrompt="1"/>
          </p:nvPr>
        </p:nvSpPr>
        <p:spPr>
          <a:xfrm>
            <a:off x="4686300" y="317343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xmlns="" id="{41911D2E-DB3B-4ABE-BFA4-4ECA285F3C1B}"/>
              </a:ext>
            </a:extLst>
          </p:cNvPr>
          <p:cNvSpPr>
            <a:spLocks noGrp="1"/>
          </p:cNvSpPr>
          <p:nvPr>
            <p:ph sz="quarter" idx="31" hasCustomPrompt="1"/>
          </p:nvPr>
        </p:nvSpPr>
        <p:spPr>
          <a:xfrm>
            <a:off x="3429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7" name="Content Placeholder 8">
            <a:extLst>
              <a:ext uri="{FF2B5EF4-FFF2-40B4-BE49-F238E27FC236}">
                <a16:creationId xmlns:a16="http://schemas.microsoft.com/office/drawing/2014/main" xmlns="" id="{510AB7B5-A7A8-4824-BF57-E1A4A7E78C2F}"/>
              </a:ext>
            </a:extLst>
          </p:cNvPr>
          <p:cNvSpPr>
            <a:spLocks noGrp="1"/>
          </p:cNvSpPr>
          <p:nvPr>
            <p:ph sz="quarter" idx="32" hasCustomPrompt="1"/>
          </p:nvPr>
        </p:nvSpPr>
        <p:spPr>
          <a:xfrm>
            <a:off x="4686300" y="3805678"/>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0" name="Content Placeholder 8">
            <a:extLst>
              <a:ext uri="{FF2B5EF4-FFF2-40B4-BE49-F238E27FC236}">
                <a16:creationId xmlns:a16="http://schemas.microsoft.com/office/drawing/2014/main" xmlns="" id="{17E0DBE9-9012-4336-81AC-9466773F9525}"/>
              </a:ext>
            </a:extLst>
          </p:cNvPr>
          <p:cNvSpPr>
            <a:spLocks noGrp="1"/>
          </p:cNvSpPr>
          <p:nvPr>
            <p:ph sz="quarter" idx="33" hasCustomPrompt="1"/>
          </p:nvPr>
        </p:nvSpPr>
        <p:spPr>
          <a:xfrm>
            <a:off x="3429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1" name="Content Placeholder 8">
            <a:extLst>
              <a:ext uri="{FF2B5EF4-FFF2-40B4-BE49-F238E27FC236}">
                <a16:creationId xmlns:a16="http://schemas.microsoft.com/office/drawing/2014/main" xmlns="" id="{E13DB454-3A0C-44CC-80CA-B7ECEC0F121D}"/>
              </a:ext>
            </a:extLst>
          </p:cNvPr>
          <p:cNvSpPr>
            <a:spLocks noGrp="1"/>
          </p:cNvSpPr>
          <p:nvPr>
            <p:ph sz="quarter" idx="34" hasCustomPrompt="1"/>
          </p:nvPr>
        </p:nvSpPr>
        <p:spPr>
          <a:xfrm>
            <a:off x="4686300" y="4437920"/>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2" name="Content Placeholder 8">
            <a:extLst>
              <a:ext uri="{FF2B5EF4-FFF2-40B4-BE49-F238E27FC236}">
                <a16:creationId xmlns:a16="http://schemas.microsoft.com/office/drawing/2014/main" xmlns="" id="{5D6582B6-E9CC-4961-A0B1-16E40B747669}"/>
              </a:ext>
            </a:extLst>
          </p:cNvPr>
          <p:cNvSpPr>
            <a:spLocks noGrp="1"/>
          </p:cNvSpPr>
          <p:nvPr>
            <p:ph sz="quarter" idx="35" hasCustomPrompt="1"/>
          </p:nvPr>
        </p:nvSpPr>
        <p:spPr>
          <a:xfrm>
            <a:off x="3429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3" name="Content Placeholder 8">
            <a:extLst>
              <a:ext uri="{FF2B5EF4-FFF2-40B4-BE49-F238E27FC236}">
                <a16:creationId xmlns:a16="http://schemas.microsoft.com/office/drawing/2014/main" xmlns="" id="{192EF1EA-3FAF-446A-9BB8-CB9BA1F88BE6}"/>
              </a:ext>
            </a:extLst>
          </p:cNvPr>
          <p:cNvSpPr>
            <a:spLocks noGrp="1"/>
          </p:cNvSpPr>
          <p:nvPr>
            <p:ph sz="quarter" idx="36" hasCustomPrompt="1"/>
          </p:nvPr>
        </p:nvSpPr>
        <p:spPr>
          <a:xfrm>
            <a:off x="4686300" y="5070162"/>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4" name="Content Placeholder 8">
            <a:extLst>
              <a:ext uri="{FF2B5EF4-FFF2-40B4-BE49-F238E27FC236}">
                <a16:creationId xmlns:a16="http://schemas.microsoft.com/office/drawing/2014/main" xmlns="" id="{FCBD3762-5ECC-4CC7-8369-83E4CE556B11}"/>
              </a:ext>
            </a:extLst>
          </p:cNvPr>
          <p:cNvSpPr>
            <a:spLocks noGrp="1"/>
          </p:cNvSpPr>
          <p:nvPr>
            <p:ph sz="quarter" idx="37" hasCustomPrompt="1"/>
          </p:nvPr>
        </p:nvSpPr>
        <p:spPr>
          <a:xfrm>
            <a:off x="3429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5" name="Content Placeholder 8">
            <a:extLst>
              <a:ext uri="{FF2B5EF4-FFF2-40B4-BE49-F238E27FC236}">
                <a16:creationId xmlns:a16="http://schemas.microsoft.com/office/drawing/2014/main" xmlns="" id="{F2AE9C6B-E354-43E0-A168-8EB6483C4DB6}"/>
              </a:ext>
            </a:extLst>
          </p:cNvPr>
          <p:cNvSpPr>
            <a:spLocks noGrp="1"/>
          </p:cNvSpPr>
          <p:nvPr>
            <p:ph sz="quarter" idx="38" hasCustomPrompt="1"/>
          </p:nvPr>
        </p:nvSpPr>
        <p:spPr>
          <a:xfrm>
            <a:off x="4686300" y="5702406"/>
            <a:ext cx="4114800" cy="548640"/>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26" name="Credit line">
            <a:extLst>
              <a:ext uri="{FF2B5EF4-FFF2-40B4-BE49-F238E27FC236}">
                <a16:creationId xmlns:a16="http://schemas.microsoft.com/office/drawing/2014/main" xmlns="" id="{E7CFEC37-CD40-446A-9CDE-993BE64EFB1F}"/>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27" name="Appendix Link">
            <a:extLst>
              <a:ext uri="{FF2B5EF4-FFF2-40B4-BE49-F238E27FC236}">
                <a16:creationId xmlns:a16="http://schemas.microsoft.com/office/drawing/2014/main" xmlns="" id="{3DBA94F6-4B9E-4123-8B4F-DA899876067B}"/>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28" name="Slide Number Placeholder">
            <a:extLst>
              <a:ext uri="{FF2B5EF4-FFF2-40B4-BE49-F238E27FC236}">
                <a16:creationId xmlns:a16="http://schemas.microsoft.com/office/drawing/2014/main" xmlns="" id="{30F74C66-0ADE-4492-857B-977C685E2F0C}"/>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358024186"/>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xmlns=""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xmlns=""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xmlns=""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xmlns=""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Text Placeholder 4">
            <a:extLst>
              <a:ext uri="{FF2B5EF4-FFF2-40B4-BE49-F238E27FC236}">
                <a16:creationId xmlns:a16="http://schemas.microsoft.com/office/drawing/2014/main" xmlns="" id="{08A07F9E-7E00-4897-B959-44BD34DBBEE3}"/>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74436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xmlns="" id="{E2D8ACCF-E5FC-4FE9-9E84-B2A0A6B1EEBA}"/>
              </a:ext>
              <a:ext uri="{C183D7F6-B498-43B3-948B-1728B52AA6E4}">
                <adec:decorative xmlns:adec="http://schemas.microsoft.com/office/drawing/2017/decorative" xmlns=""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xmlns=""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513282"/>
          </a:xfrm>
          <a:prstGeom prst="rect">
            <a:avLst/>
          </a:prstGeom>
        </p:spPr>
        <p:txBody>
          <a:bodyPr anchor="b">
            <a:noAutofit/>
          </a:bodyPr>
          <a:lstStyle>
            <a:lvl1pPr algn="l">
              <a:lnSpc>
                <a:spcPct val="100000"/>
              </a:lnSpc>
              <a:defRPr sz="2600" b="1">
                <a:solidFill>
                  <a:schemeClr val="bg1"/>
                </a:solidFill>
              </a:defRPr>
            </a:lvl1pPr>
          </a:lstStyle>
          <a:p>
            <a:r>
              <a:rPr lang="en-US" dirty="0"/>
              <a:t>Chapter #</a:t>
            </a:r>
          </a:p>
        </p:txBody>
      </p:sp>
      <p:sp>
        <p:nvSpPr>
          <p:cNvPr id="8" name="Subtitle"/>
          <p:cNvSpPr>
            <a:spLocks noGrp="1"/>
          </p:cNvSpPr>
          <p:nvPr userDrawn="1">
            <p:ph type="subTitle" idx="1" hasCustomPrompt="1"/>
          </p:nvPr>
        </p:nvSpPr>
        <p:spPr>
          <a:xfrm>
            <a:off x="621792" y="3281532"/>
            <a:ext cx="3035808" cy="957094"/>
          </a:xfrm>
          <a:prstGeom prst="rect">
            <a:avLst/>
          </a:prstGeom>
        </p:spPr>
        <p:txBody>
          <a:bodyPr anchor="b"/>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9"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13232" y="4304619"/>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4376387"/>
            <a:ext cx="3043303" cy="1348134"/>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3" name="Cover Placeholder">
            <a:extLst>
              <a:ext uri="{FF2B5EF4-FFF2-40B4-BE49-F238E27FC236}">
                <a16:creationId xmlns:a16="http://schemas.microsoft.com/office/drawing/2014/main" xmlns=""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1" name="Text Placeholder 4">
            <a:extLst>
              <a:ext uri="{FF2B5EF4-FFF2-40B4-BE49-F238E27FC236}">
                <a16:creationId xmlns:a16="http://schemas.microsoft.com/office/drawing/2014/main" xmlns="" id="{3B0A6DCB-6F9D-4F6F-B6BA-50445811C8CC}"/>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mod="1">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xmlns="" id="{75EAFBA1-B136-4644-BD02-04EA0D576F3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a16="http://schemas.microsoft.com/office/drawing/2014/main" xmlns=""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
        <p:nvSpPr>
          <p:cNvPr id="4" name="Slide Number Placeholder">
            <a:extLst>
              <a:ext uri="{FF2B5EF4-FFF2-40B4-BE49-F238E27FC236}">
                <a16:creationId xmlns:a16="http://schemas.microsoft.com/office/drawing/2014/main" xmlns="" id="{5FFEB5EE-FCC3-476D-BA86-77985058168B}"/>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44541601"/>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xmlns=""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7" name="Content Placeholder 3">
            <a:extLst>
              <a:ext uri="{FF2B5EF4-FFF2-40B4-BE49-F238E27FC236}">
                <a16:creationId xmlns:a16="http://schemas.microsoft.com/office/drawing/2014/main" xmlns="" id="{8BD6B33F-C6AA-4848-9A7E-D62E929895B0}"/>
              </a:ext>
            </a:extLst>
          </p:cNvPr>
          <p:cNvSpPr>
            <a:spLocks noGrp="1"/>
          </p:cNvSpPr>
          <p:nvPr>
            <p:ph sz="quarter" idx="16" hasCustomPrompt="1"/>
          </p:nvPr>
        </p:nvSpPr>
        <p:spPr>
          <a:xfrm>
            <a:off x="342900" y="1371601"/>
            <a:ext cx="8458200" cy="4873752"/>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xmlns="" id="{BAEE7FB3-0EAC-49B4-A473-DCB37D0E8E64}"/>
              </a:ext>
            </a:extLst>
          </p:cNvPr>
          <p:cNvSpPr>
            <a:spLocks noGrp="1"/>
          </p:cNvSpPr>
          <p:nvPr>
            <p:ph type="body" sz="quarter" idx="17" hasCustomPrompt="1"/>
          </p:nvPr>
        </p:nvSpPr>
        <p:spPr>
          <a:xfrm>
            <a:off x="3070946" y="6350211"/>
            <a:ext cx="2980944" cy="228600"/>
          </a:xfrm>
        </p:spPr>
        <p:txBody>
          <a:bodyPr anchor="ctr">
            <a:noAutofit/>
          </a:bodyPr>
          <a:lstStyle>
            <a:lvl1pPr algn="ctr">
              <a:defRPr sz="1200"/>
            </a:lvl1pPr>
          </a:lstStyle>
          <a:p>
            <a:pPr lvl="0"/>
            <a:r>
              <a:rPr lang="en-IN" dirty="0"/>
              <a:t>Return to parent-slide containing images.</a:t>
            </a:r>
          </a:p>
        </p:txBody>
      </p:sp>
      <p:sp>
        <p:nvSpPr>
          <p:cNvPr id="3" name="Slide Number Placeholder">
            <a:extLst>
              <a:ext uri="{FF2B5EF4-FFF2-40B4-BE49-F238E27FC236}">
                <a16:creationId xmlns:a16="http://schemas.microsoft.com/office/drawing/2014/main" xmlns=""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52300839"/>
      </p:ext>
    </p:extLst>
  </p:cSld>
  <p:clrMapOvr>
    <a:masterClrMapping/>
  </p:clrMapOvr>
  <p:extLst mod="1">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xmlns=""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4" name="Content Placeholder 3">
            <a:extLst>
              <a:ext uri="{FF2B5EF4-FFF2-40B4-BE49-F238E27FC236}">
                <a16:creationId xmlns:a16="http://schemas.microsoft.com/office/drawing/2014/main" xmlns="" id="{0F99ECE4-CEB6-4518-B036-709D64B27AE0}"/>
              </a:ext>
            </a:extLst>
          </p:cNvPr>
          <p:cNvSpPr>
            <a:spLocks noGrp="1"/>
          </p:cNvSpPr>
          <p:nvPr>
            <p:ph sz="quarter" idx="16" hasCustomPrompt="1"/>
          </p:nvPr>
        </p:nvSpPr>
        <p:spPr>
          <a:xfrm>
            <a:off x="342900" y="1397001"/>
            <a:ext cx="8458200" cy="4846320"/>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8" name="Return to main slide Link 2">
            <a:extLst>
              <a:ext uri="{FF2B5EF4-FFF2-40B4-BE49-F238E27FC236}">
                <a16:creationId xmlns:a16="http://schemas.microsoft.com/office/drawing/2014/main" xmlns="" id="{9B134E77-CDFC-4241-959A-BAF4C2ADE209}"/>
              </a:ext>
            </a:extLst>
          </p:cNvPr>
          <p:cNvSpPr>
            <a:spLocks noGrp="1"/>
          </p:cNvSpPr>
          <p:nvPr>
            <p:ph type="body" sz="quarter" idx="17"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7" name="Slide Number Placeholder">
            <a:extLst>
              <a:ext uri="{FF2B5EF4-FFF2-40B4-BE49-F238E27FC236}">
                <a16:creationId xmlns:a16="http://schemas.microsoft.com/office/drawing/2014/main" xmlns="" id="{37CCC8AF-E2D7-4902-AC6A-F8FFFAB3B983}"/>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mod="1">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xmlns="" id="{29651301-3A88-4CBC-9B7F-A569599DC51F}"/>
              </a:ext>
            </a:extLst>
          </p:cNvPr>
          <p:cNvSpPr>
            <a:spLocks noGrp="1"/>
          </p:cNvSpPr>
          <p:nvPr>
            <p:ph type="body" sz="quarter" idx="13" hasCustomPrompt="1"/>
          </p:nvPr>
        </p:nvSpPr>
        <p:spPr>
          <a:xfrm>
            <a:off x="3081528" y="1068234"/>
            <a:ext cx="2980944" cy="228600"/>
          </a:xfrm>
          <a:prstGeom prst="rect">
            <a:avLst/>
          </a:prstGeom>
        </p:spPr>
        <p:txBody>
          <a:bodyPr vert="horz" lIns="91440" tIns="45720" rIns="91440" bIns="45720" rtlCol="0" anchor="ctr">
            <a:noAutofit/>
          </a:bodyPr>
          <a:lstStyle>
            <a:lvl1pPr algn="ctr">
              <a:defRPr lang="en-US" sz="1200" dirty="0"/>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xmlns="" id="{06B6FD09-21E6-4C44-B034-2825B085D9AB}"/>
              </a:ext>
            </a:extLst>
          </p:cNvPr>
          <p:cNvSpPr>
            <a:spLocks noGrp="1"/>
          </p:cNvSpPr>
          <p:nvPr>
            <p:ph type="body" sz="quarter" idx="17" hasCustomPrompt="1"/>
          </p:nvPr>
        </p:nvSpPr>
        <p:spPr>
          <a:xfrm>
            <a:off x="365125" y="1397001"/>
            <a:ext cx="4078224" cy="393192"/>
          </a:xfrm>
        </p:spPr>
        <p:txBody>
          <a:bodyPr>
            <a:noAutofit/>
          </a:bodyPr>
          <a:lstStyle>
            <a:lvl1pPr>
              <a:defRPr/>
            </a:lvl1pPr>
          </a:lstStyle>
          <a:p>
            <a:pPr lvl="0"/>
            <a:r>
              <a:rPr lang="en-US" dirty="0"/>
              <a:t>Image Identifier 1</a:t>
            </a:r>
          </a:p>
        </p:txBody>
      </p:sp>
      <p:sp>
        <p:nvSpPr>
          <p:cNvPr id="12" name="Content Placeholder 1">
            <a:extLst>
              <a:ext uri="{FF2B5EF4-FFF2-40B4-BE49-F238E27FC236}">
                <a16:creationId xmlns:a16="http://schemas.microsoft.com/office/drawing/2014/main" xmlns=""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xmlns="" id="{8126F7C8-57F8-404E-8B7F-DFB94AEB3363}"/>
              </a:ext>
            </a:extLst>
          </p:cNvPr>
          <p:cNvSpPr>
            <a:spLocks noGrp="1"/>
          </p:cNvSpPr>
          <p:nvPr>
            <p:ph type="body" sz="quarter" idx="19" hasCustomPrompt="1"/>
          </p:nvPr>
        </p:nvSpPr>
        <p:spPr>
          <a:xfrm>
            <a:off x="4715145" y="1397001"/>
            <a:ext cx="4078224" cy="393192"/>
          </a:xfrm>
        </p:spPr>
        <p:txBody>
          <a:bodyPr>
            <a:noAutofit/>
          </a:bodyPr>
          <a:lstStyle>
            <a:lvl1pPr>
              <a:defRPr/>
            </a:lvl1pPr>
          </a:lstStyle>
          <a:p>
            <a:pPr lvl="0"/>
            <a:r>
              <a:rPr lang="en-US" dirty="0"/>
              <a:t>Image Identifier 2</a:t>
            </a:r>
          </a:p>
        </p:txBody>
      </p:sp>
      <p:sp>
        <p:nvSpPr>
          <p:cNvPr id="16" name="Content Placeholder 2">
            <a:extLst>
              <a:ext uri="{FF2B5EF4-FFF2-40B4-BE49-F238E27FC236}">
                <a16:creationId xmlns:a16="http://schemas.microsoft.com/office/drawing/2014/main" xmlns="" id="{241441BC-54C7-474E-887C-32AF8F737FA5}"/>
              </a:ext>
            </a:extLst>
          </p:cNvPr>
          <p:cNvSpPr>
            <a:spLocks noGrp="1"/>
          </p:cNvSpPr>
          <p:nvPr>
            <p:ph sz="quarter" idx="20" hasCustomPrompt="1"/>
          </p:nvPr>
        </p:nvSpPr>
        <p:spPr>
          <a:xfrm>
            <a:off x="4722876" y="1932432"/>
            <a:ext cx="4078224" cy="4315968"/>
          </a:xfrm>
        </p:spPr>
        <p:txBody>
          <a:bodyPr>
            <a:noAutofit/>
          </a:bodyPr>
          <a:lstStyle>
            <a:lvl1pPr>
              <a:defRPr/>
            </a:lvl1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xmlns="" id="{B9537776-81D3-4405-934B-448730728479}"/>
              </a:ext>
            </a:extLst>
          </p:cNvPr>
          <p:cNvSpPr>
            <a:spLocks noGrp="1"/>
          </p:cNvSpPr>
          <p:nvPr>
            <p:ph type="body" sz="quarter" idx="21" hasCustomPrompt="1"/>
          </p:nvPr>
        </p:nvSpPr>
        <p:spPr>
          <a:xfrm>
            <a:off x="3081528" y="6337511"/>
            <a:ext cx="2980944" cy="228600"/>
          </a:xfrm>
        </p:spPr>
        <p:txBody>
          <a:bodyPr anchor="ctr">
            <a:noAutofit/>
          </a:bodyPr>
          <a:lstStyle>
            <a:lvl1pPr algn="ctr">
              <a:defRPr sz="1200"/>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xmlns="" id="{00A4DBBD-DCA1-4207-8DB2-FBD5FBA1D0D7}"/>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0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CD8F3EC5-73E8-440D-847C-1D4591FE0928}"/>
              </a:ext>
            </a:extLst>
          </p:cNvPr>
          <p:cNvSpPr txBox="1"/>
          <p:nvPr userDrawn="1"/>
        </p:nvSpPr>
        <p:spPr>
          <a:xfrm>
            <a:off x="1380928" y="20320"/>
            <a:ext cx="6382144" cy="461665"/>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INSTRUCTION NOTES</a:t>
            </a:r>
            <a:endParaRPr lang="en-IN" sz="2400" b="1" dirty="0">
              <a:solidFill>
                <a:srgbClr val="0070C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6493F5A8-6BC8-45A9-B853-99DFBE6F50C5}"/>
              </a:ext>
            </a:extLst>
          </p:cNvPr>
          <p:cNvSpPr txBox="1"/>
          <p:nvPr userDrawn="1"/>
        </p:nvSpPr>
        <p:spPr>
          <a:xfrm>
            <a:off x="0" y="457200"/>
            <a:ext cx="9144000" cy="6400800"/>
          </a:xfrm>
          <a:prstGeom prst="rect">
            <a:avLst/>
          </a:prstGeom>
          <a:solidFill>
            <a:schemeClr val="accent4">
              <a:lumMod val="40000"/>
              <a:lumOff val="60000"/>
            </a:schemeClr>
          </a:solidFill>
        </p:spPr>
        <p:txBody>
          <a:bodyPr wrap="square" rtlCol="0">
            <a:noAutofit/>
          </a:bodyPr>
          <a:lstStyle/>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copyright year in Opener slide.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Use Sans Serif font. (For engineering and chemistry titles Times New Roman font to be used.)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texts in Placeholders as per order.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images, tables, and equations without placeholder.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credit text just after images.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all tables and equations in editable format if possible.</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Break texts to separate placeholder, if equations uses between them.</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color contrast ratio, it should need to pass 4.5:1 (AA standard)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alt-text as provided, if any images missing make a note. No need to set alt-text for editable table and equations.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all images alt-text field. There should be alt-text or blank. Set decorative those images, which are listed in alt-text list.</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Appendix slide for Long descriptions and link properly with its parent image. Appendix should be in other section and hidden.</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Strictly avoid equation editor.</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outline view for proper order of texts.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Fix all text language to US English. Fix other language, if instructed.</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Check Accessibility checker and if there is any known errors.</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Set Metadata of files as instructed.</a:t>
            </a:r>
          </a:p>
          <a:p>
            <a:pPr marL="342900" marR="0" lvl="0" indent="-342900" algn="l" defTabSz="914400" rtl="0" eaLnBrk="1" fontAlgn="auto" latinLnBrk="0" hangingPunct="1">
              <a:lnSpc>
                <a:spcPct val="100000"/>
              </a:lnSpc>
              <a:spcBef>
                <a:spcPts val="500"/>
              </a:spcBef>
              <a:spcAft>
                <a:spcPts val="0"/>
              </a:spcAft>
              <a:buClrTx/>
              <a:buSzTx/>
              <a:buFont typeface="+mj-lt"/>
              <a:buAutoNum type="arabicPeriod"/>
              <a:tabLst/>
              <a:defRPr/>
            </a:pPr>
            <a:r>
              <a:rPr lang="en-US" sz="1500" dirty="0">
                <a:latin typeface="Arial" panose="020B0604020202020204" pitchFamily="34" charset="0"/>
                <a:cs typeface="Arial" panose="020B0604020202020204" pitchFamily="34" charset="0"/>
              </a:rPr>
              <a:t>Recheck all, before pass to next step.</a:t>
            </a:r>
          </a:p>
          <a:p>
            <a:pPr marL="342900" lvl="0" indent="-342900">
              <a:lnSpc>
                <a:spcPct val="100000"/>
              </a:lnSpc>
              <a:spcBef>
                <a:spcPts val="500"/>
              </a:spcBef>
              <a:spcAft>
                <a:spcPts val="0"/>
              </a:spcAft>
              <a:buFont typeface="+mj-lt"/>
              <a:buAutoNum type="arabicPeriod"/>
            </a:pPr>
            <a:r>
              <a:rPr lang="en-US" sz="1500" dirty="0">
                <a:latin typeface="Arial" panose="020B0604020202020204" pitchFamily="34" charset="0"/>
                <a:cs typeface="Arial" panose="020B0604020202020204" pitchFamily="34" charset="0"/>
              </a:rPr>
              <a:t>Be sure before pass to next step, all the instructions are followed.</a:t>
            </a:r>
          </a:p>
          <a:p>
            <a:pPr marL="0" lvl="0" indent="0" algn="ctr">
              <a:lnSpc>
                <a:spcPct val="100000"/>
              </a:lnSpc>
              <a:spcBef>
                <a:spcPts val="1200"/>
              </a:spcBef>
              <a:spcAft>
                <a:spcPts val="0"/>
              </a:spcAft>
              <a:buFont typeface="+mj-lt"/>
              <a:buNone/>
            </a:pPr>
            <a:r>
              <a:rPr lang="en-US" sz="1500" b="1" dirty="0">
                <a:latin typeface="Arial" panose="020B0604020202020204" pitchFamily="34" charset="0"/>
                <a:cs typeface="Arial" panose="020B0604020202020204" pitchFamily="34" charset="0"/>
              </a:rPr>
              <a:t>&lt;&lt; PLEASE REMOVE THIS SLIDE AFTER FINALIZE THE CHAPTER &gt;&gt;</a:t>
            </a:r>
          </a:p>
        </p:txBody>
      </p:sp>
    </p:spTree>
    <p:extLst>
      <p:ext uri="{BB962C8B-B14F-4D97-AF65-F5344CB8AC3E}">
        <p14:creationId xmlns:p14="http://schemas.microsoft.com/office/powerpoint/2010/main" val="297681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xmlns=""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777240" y="2691271"/>
            <a:ext cx="4297680" cy="57618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p:ph type="subTitle" idx="1" hasCustomPrompt="1"/>
          </p:nvPr>
        </p:nvSpPr>
        <p:spPr>
          <a:xfrm>
            <a:off x="782057" y="3525088"/>
            <a:ext cx="5513639" cy="97928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hasCustomPrompt="1"/>
          </p:nvPr>
        </p:nvSpPr>
        <p:spPr>
          <a:xfrm>
            <a:off x="777240" y="4718304"/>
            <a:ext cx="4443413" cy="1283104"/>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4" name="Text Placeholder 4">
            <a:extLst>
              <a:ext uri="{FF2B5EF4-FFF2-40B4-BE49-F238E27FC236}">
                <a16:creationId xmlns:a16="http://schemas.microsoft.com/office/drawing/2014/main" xmlns="" id="{2170D5CB-0D03-4C4A-BFC9-9923AD1D35C5}"/>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mod="1">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xmlns="" id="{7A14A7A9-A9D7-4A08-A24F-4D1C1F4C29CE}"/>
              </a:ext>
              <a:ext uri="{C183D7F6-B498-43B3-948B-1728B52AA6E4}">
                <adec:decorative xmlns:adec="http://schemas.microsoft.com/office/drawing/2017/decorative" xmlns=""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xmlns=""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hasCustomPrompt="1"/>
          </p:nvPr>
        </p:nvSpPr>
        <p:spPr>
          <a:xfrm>
            <a:off x="567378" y="2320032"/>
            <a:ext cx="5223822" cy="549295"/>
          </a:xfrm>
          <a:prstGeom prst="rect">
            <a:avLst/>
          </a:prstGeom>
        </p:spPr>
        <p:txBody>
          <a:bodyPr anchor="t">
            <a:noAutofit/>
          </a:bodyPr>
          <a:lstStyle>
            <a:lvl1pPr algn="l">
              <a:lnSpc>
                <a:spcPct val="100000"/>
              </a:lnSpc>
              <a:defRPr sz="2600" b="1">
                <a:solidFill>
                  <a:schemeClr val="bg1"/>
                </a:solidFill>
              </a:defRPr>
            </a:lvl1pPr>
          </a:lstStyle>
          <a:p>
            <a:r>
              <a:rPr lang="en-US" dirty="0"/>
              <a:t>Chapter #</a:t>
            </a:r>
          </a:p>
        </p:txBody>
      </p:sp>
      <p:sp>
        <p:nvSpPr>
          <p:cNvPr id="3" name="Subtitle"/>
          <p:cNvSpPr>
            <a:spLocks noGrp="1"/>
          </p:cNvSpPr>
          <p:nvPr userDrawn="1">
            <p:ph type="subTitle" idx="1" hasCustomPrompt="1"/>
          </p:nvPr>
        </p:nvSpPr>
        <p:spPr>
          <a:xfrm>
            <a:off x="567378" y="3247693"/>
            <a:ext cx="5644236" cy="1279162"/>
          </a:xfrm>
          <a:prstGeom prst="rect">
            <a:avLst/>
          </a:prstGeom>
        </p:spPr>
        <p:txBody>
          <a:bodyPr anchor="b"/>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Title</a:t>
            </a:r>
          </a:p>
        </p:txBody>
      </p:sp>
      <p:cxnSp>
        <p:nvCxnSpPr>
          <p:cNvPr id="21" name="MHE line separating subtitles from text">
            <a:extLst>
              <a:ext uri="{FF2B5EF4-FFF2-40B4-BE49-F238E27FC236}">
                <a16:creationId xmlns:a16="http://schemas.microsoft.com/office/drawing/2014/main" xmlns="" id="{EC86C884-D766-9149-B40E-B86A943DE6D1}"/>
              </a:ext>
              <a:ext uri="{C183D7F6-B498-43B3-948B-1728B52AA6E4}">
                <adec:decorative xmlns:adec="http://schemas.microsoft.com/office/drawing/2017/decorative" xmlns=""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hasCustomPrompt="1"/>
          </p:nvPr>
        </p:nvSpPr>
        <p:spPr>
          <a:xfrm>
            <a:off x="567378" y="4770769"/>
            <a:ext cx="4443413" cy="1279151"/>
          </a:xfrm>
          <a:prstGeom prst="rect">
            <a:avLst/>
          </a:prstGeom>
        </p:spPr>
        <p:txBody>
          <a:bodyPr/>
          <a:lstStyle>
            <a:lvl1pPr>
              <a:spcBef>
                <a:spcPts val="0"/>
              </a:spcBef>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Book Title</a:t>
            </a:r>
          </a:p>
          <a:p>
            <a:pPr lvl="0"/>
            <a:r>
              <a:rPr lang="en-US" dirty="0"/>
              <a:t># EDITION</a:t>
            </a:r>
          </a:p>
          <a:p>
            <a:pPr lvl="0"/>
            <a:r>
              <a:rPr lang="en-US" dirty="0"/>
              <a:t>AUTHOR NAME</a:t>
            </a:r>
          </a:p>
        </p:txBody>
      </p:sp>
      <p:sp>
        <p:nvSpPr>
          <p:cNvPr id="10" name="Text Placeholder 4">
            <a:extLst>
              <a:ext uri="{FF2B5EF4-FFF2-40B4-BE49-F238E27FC236}">
                <a16:creationId xmlns:a16="http://schemas.microsoft.com/office/drawing/2014/main" xmlns="" id="{82576527-CE03-41D2-AE4B-BA146BC6180F}"/>
              </a:ext>
            </a:extLst>
          </p:cNvPr>
          <p:cNvSpPr>
            <a:spLocks noGrp="1"/>
          </p:cNvSpPr>
          <p:nvPr>
            <p:ph type="body" sz="quarter" idx="13" hasCustomPrompt="1"/>
          </p:nvPr>
        </p:nvSpPr>
        <p:spPr>
          <a:xfrm>
            <a:off x="0" y="6483095"/>
            <a:ext cx="9144000" cy="374904"/>
          </a:xfrm>
          <a:prstGeom prst="rect">
            <a:avLst/>
          </a:prstGeom>
        </p:spPr>
        <p:txBody>
          <a:bodyPr anchor="ctr"/>
          <a:lstStyle>
            <a:lvl1pPr algn="ctr">
              <a:spcBef>
                <a:spcPts val="192"/>
              </a:spcBef>
              <a:defRPr sz="800">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mod="1">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7" name="Slide Number Placeholder">
            <a:extLst>
              <a:ext uri="{FF2B5EF4-FFF2-40B4-BE49-F238E27FC236}">
                <a16:creationId xmlns:a16="http://schemas.microsoft.com/office/drawing/2014/main" xmlns="" id="{D224C903-B26C-4B94-A12A-2C655E816129}"/>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747284491"/>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12" name="Credit line">
            <a:extLst>
              <a:ext uri="{FF2B5EF4-FFF2-40B4-BE49-F238E27FC236}">
                <a16:creationId xmlns:a16="http://schemas.microsoft.com/office/drawing/2014/main" xmlns="" id="{0A751AC6-5C3E-4691-9B45-FB921E793B3B}"/>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13" name="Appendix Link">
            <a:extLst>
              <a:ext uri="{FF2B5EF4-FFF2-40B4-BE49-F238E27FC236}">
                <a16:creationId xmlns:a16="http://schemas.microsoft.com/office/drawing/2014/main" xmlns="" id="{FD907F07-EE94-4D9C-A43D-F98A8F68D317}"/>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4" name="Slide Number Placeholder">
            <a:extLst>
              <a:ext uri="{FF2B5EF4-FFF2-40B4-BE49-F238E27FC236}">
                <a16:creationId xmlns:a16="http://schemas.microsoft.com/office/drawing/2014/main" xmlns="" id="{A29D8783-D54C-48F2-AF1E-BDD55B3A1004}"/>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3268197090"/>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Vertic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8458200" cy="2377440"/>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342900" y="3873606"/>
            <a:ext cx="8458200" cy="237744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xmlns="" id="{1223D350-5679-4D4B-AD13-B8CED422C542}"/>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9" name="Appendix Link">
            <a:extLst>
              <a:ext uri="{FF2B5EF4-FFF2-40B4-BE49-F238E27FC236}">
                <a16:creationId xmlns:a16="http://schemas.microsoft.com/office/drawing/2014/main" xmlns="" id="{BBA543E8-C413-4D60-86A0-6EB5F50AE6ED}"/>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1" name="Slide Number Placeholder">
            <a:extLst>
              <a:ext uri="{FF2B5EF4-FFF2-40B4-BE49-F238E27FC236}">
                <a16:creationId xmlns:a16="http://schemas.microsoft.com/office/drawing/2014/main" xmlns="" id="{1F1DFE9D-2E9E-4441-A0E6-EA0D5DEBF874}"/>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976129378"/>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41148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4686300" y="1276710"/>
            <a:ext cx="41148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xmlns="" id="{2DBBA14D-96FF-4E20-82F9-54CB1CC8DB4E}"/>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9" name="Appendix Link">
            <a:extLst>
              <a:ext uri="{FF2B5EF4-FFF2-40B4-BE49-F238E27FC236}">
                <a16:creationId xmlns:a16="http://schemas.microsoft.com/office/drawing/2014/main" xmlns="" id="{547E7260-899E-4636-8D6D-0592ECFEFE60}"/>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1" name="Slide Number Placeholder">
            <a:extLst>
              <a:ext uri="{FF2B5EF4-FFF2-40B4-BE49-F238E27FC236}">
                <a16:creationId xmlns:a16="http://schemas.microsoft.com/office/drawing/2014/main" xmlns="" id="{52ECF39E-B323-40CB-BEE3-87C133A6757C}"/>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1896274"/>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hasCustomPrompt="1"/>
          </p:nvPr>
        </p:nvSpPr>
        <p:spPr>
          <a:xfrm>
            <a:off x="342900" y="1276710"/>
            <a:ext cx="4114800" cy="497433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xmlns="" id="{3356A590-66B5-4770-8441-82DC031F56EA}"/>
              </a:ext>
            </a:extLst>
          </p:cNvPr>
          <p:cNvSpPr>
            <a:spLocks noGrp="1"/>
          </p:cNvSpPr>
          <p:nvPr>
            <p:ph sz="quarter" idx="15" hasCustomPrompt="1"/>
          </p:nvPr>
        </p:nvSpPr>
        <p:spPr>
          <a:xfrm>
            <a:off x="4686300" y="1276710"/>
            <a:ext cx="4114800" cy="4974336"/>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7" name="Credit line">
            <a:extLst>
              <a:ext uri="{FF2B5EF4-FFF2-40B4-BE49-F238E27FC236}">
                <a16:creationId xmlns:a16="http://schemas.microsoft.com/office/drawing/2014/main" xmlns="" id="{2DBBA14D-96FF-4E20-82F9-54CB1CC8DB4E}"/>
              </a:ext>
            </a:extLst>
          </p:cNvPr>
          <p:cNvSpPr>
            <a:spLocks noGrp="1"/>
          </p:cNvSpPr>
          <p:nvPr>
            <p:ph type="body" sz="quarter" idx="39" hasCustomPrompt="1"/>
          </p:nvPr>
        </p:nvSpPr>
        <p:spPr>
          <a:xfrm>
            <a:off x="3725160" y="6676644"/>
            <a:ext cx="4846320" cy="181356"/>
          </a:xfrm>
        </p:spPr>
        <p:txBody>
          <a:bodyPr anchor="ctr">
            <a:noAutofit/>
          </a:bodyPr>
          <a:lstStyle>
            <a:lvl1pPr algn="r">
              <a:defRPr sz="800">
                <a:solidFill>
                  <a:srgbClr val="595959"/>
                </a:solidFill>
              </a:defRPr>
            </a:lvl1pPr>
            <a:lvl2pPr marL="1588" indent="0">
              <a:buNone/>
              <a:defRPr/>
            </a:lvl2pPr>
          </a:lstStyle>
          <a:p>
            <a:pPr lvl="0"/>
            <a:r>
              <a:rPr lang="en-US" dirty="0"/>
              <a:t>Insert Image Credit Here</a:t>
            </a:r>
          </a:p>
        </p:txBody>
      </p:sp>
      <p:sp>
        <p:nvSpPr>
          <p:cNvPr id="9" name="Appendix Link">
            <a:extLst>
              <a:ext uri="{FF2B5EF4-FFF2-40B4-BE49-F238E27FC236}">
                <a16:creationId xmlns:a16="http://schemas.microsoft.com/office/drawing/2014/main" xmlns="" id="{547E7260-899E-4636-8D6D-0592ECFEFE60}"/>
              </a:ext>
            </a:extLst>
          </p:cNvPr>
          <p:cNvSpPr>
            <a:spLocks noGrp="1"/>
          </p:cNvSpPr>
          <p:nvPr>
            <p:ph type="body" sz="quarter" idx="40" hasCustomPrompt="1"/>
          </p:nvPr>
        </p:nvSpPr>
        <p:spPr>
          <a:xfrm>
            <a:off x="3200400" y="6301016"/>
            <a:ext cx="2743200" cy="192024"/>
          </a:xfrm>
        </p:spPr>
        <p:txBody>
          <a:bodyPr anchor="ctr">
            <a:noAutofit/>
          </a:bodyPr>
          <a:lstStyle>
            <a:lvl1pPr algn="ctr">
              <a:defRPr sz="900"/>
            </a:lvl1pPr>
          </a:lstStyle>
          <a:p>
            <a:pPr lvl="0"/>
            <a:r>
              <a:rPr lang="en-US" dirty="0"/>
              <a:t>Add text alternative link, if needed.</a:t>
            </a:r>
          </a:p>
        </p:txBody>
      </p:sp>
      <p:sp>
        <p:nvSpPr>
          <p:cNvPr id="11" name="Slide Number Placeholder">
            <a:extLst>
              <a:ext uri="{FF2B5EF4-FFF2-40B4-BE49-F238E27FC236}">
                <a16:creationId xmlns:a16="http://schemas.microsoft.com/office/drawing/2014/main" xmlns="" id="{52ECF39E-B323-40CB-BEE3-87C133A6757C}"/>
              </a:ext>
            </a:extLst>
          </p:cNvPr>
          <p:cNvSpPr>
            <a:spLocks noGrp="1"/>
          </p:cNvSpPr>
          <p:nvPr>
            <p:ph type="sldNum" sz="quarter" idx="10"/>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cxnSp>
        <p:nvCxnSpPr>
          <p:cNvPr id="10" name="Straight Connector 9">
            <a:extLst>
              <a:ext uri="{FF2B5EF4-FFF2-40B4-BE49-F238E27FC236}">
                <a16:creationId xmlns:a16="http://schemas.microsoft.com/office/drawing/2014/main" xmlns="" id="{CE7014E1-1730-4D32-9584-DC6C3B88396A}"/>
              </a:ext>
            </a:extLst>
          </p:cNvPr>
          <p:cNvCxnSpPr/>
          <p:nvPr userDrawn="1"/>
        </p:nvCxnSpPr>
        <p:spPr>
          <a:xfrm>
            <a:off x="4572000" y="1276709"/>
            <a:ext cx="17929" cy="4971691"/>
          </a:xfrm>
          <a:prstGeom prst="line">
            <a:avLst/>
          </a:prstGeom>
          <a:ln>
            <a:solidFill>
              <a:srgbClr val="0060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863777"/>
      </p:ext>
    </p:extLst>
  </p:cSld>
  <p:clrMapOvr>
    <a:masterClrMapping/>
  </p:clrMapOvr>
  <p:extLst mod="1">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xmlns="" id="{BF372B49-B6F5-4826-B4F8-2F8A4FFF889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xmlns=""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solidFill>
              </a:defRPr>
            </a:lvl1pPr>
          </a:lstStyle>
          <a:p>
            <a:pPr defTabSz="457200">
              <a:spcBef>
                <a:spcPct val="20000"/>
              </a:spcBef>
              <a:defRPr/>
            </a:pPr>
            <a:endParaRPr lang="en-US" dirty="0"/>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xmlns=""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xmlns=""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MGH Yellow Line">
            <a:extLst>
              <a:ext uri="{FF2B5EF4-FFF2-40B4-BE49-F238E27FC236}">
                <a16:creationId xmlns:a16="http://schemas.microsoft.com/office/drawing/2014/main" xmlns="" id="{863DCF7F-F49F-4B76-B2DB-65498B95F679}"/>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xmlns="" id="{4970FAA9-D565-4437-8BE7-8F1048CA0A83}"/>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latin typeface="Arial" panose="020B0604020202020204" pitchFamily="34" charset="0"/>
                <a:cs typeface="Arial" panose="020B0604020202020204" pitchFamily="34" charset="0"/>
              </a:rPr>
              <a:t>© McGraw Hill, LLC</a:t>
            </a:r>
          </a:p>
        </p:txBody>
      </p:sp>
      <p:sp>
        <p:nvSpPr>
          <p:cNvPr id="8" name="Slide Number Placeholder">
            <a:extLst>
              <a:ext uri="{FF2B5EF4-FFF2-40B4-BE49-F238E27FC236}">
                <a16:creationId xmlns:a16="http://schemas.microsoft.com/office/drawing/2014/main" xmlns="" id="{443FFFB4-8C41-4750-B763-4E6901B7BEFD}"/>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715" r:id="rId1"/>
    <p:sldLayoutId id="2147483721" r:id="rId2"/>
    <p:sldLayoutId id="2147483710" r:id="rId3"/>
    <p:sldLayoutId id="2147483716" r:id="rId4"/>
    <p:sldLayoutId id="2147483722" r:id="rId5"/>
    <p:sldLayoutId id="2147483714" r:id="rId6"/>
    <p:sldLayoutId id="2147483713" r:id="rId7"/>
    <p:sldLayoutId id="2147483712" r:id="rId8"/>
    <p:sldLayoutId id="2147483711" r:id="rId9"/>
    <p:sldLayoutId id="2147483708" r:id="rId10"/>
    <p:sldLayoutId id="2147483707" r:id="rId11"/>
    <p:sldLayoutId id="2147483709" r:id="rId12"/>
    <p:sldLayoutId id="2147483706" r:id="rId13"/>
    <p:sldLayoutId id="2147483705" r:id="rId14"/>
  </p:sldLayoutIdLst>
  <p:hf hdr="0" dt="0"/>
  <p:txStyles>
    <p:titleStyle>
      <a:lvl1pPr algn="l" defTabSz="914400" rtl="0" eaLnBrk="1" latinLnBrk="0" hangingPunct="1">
        <a:lnSpc>
          <a:spcPct val="90000"/>
        </a:lnSpc>
        <a:spcBef>
          <a:spcPct val="0"/>
        </a:spcBef>
        <a:buNone/>
        <a:defRPr sz="2400" b="1" kern="1200">
          <a:solidFill>
            <a:schemeClr val="tx2"/>
          </a:solidFill>
          <a:latin typeface="Calibri" panose="020F0502020204030204" pitchFamily="34" charset="0"/>
          <a:ea typeface="+mj-ea"/>
          <a:cs typeface="Calibri" panose="020F0502020204030204" pitchFamily="34"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panose="020F0502020204030204" pitchFamily="34" charset="0"/>
          <a:ea typeface="+mn-ea"/>
          <a:cs typeface="Calibri" panose="020F0502020204030204" pitchFamily="34"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panose="020F0502020204030204" pitchFamily="34" charset="0"/>
          <a:ea typeface="+mn-ea"/>
          <a:cs typeface="Calibri" panose="020F0502020204030204" pitchFamily="34"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MGH Yellow Line">
            <a:extLst>
              <a:ext uri="{FF2B5EF4-FFF2-40B4-BE49-F238E27FC236}">
                <a16:creationId xmlns:a16="http://schemas.microsoft.com/office/drawing/2014/main" xmlns="" id="{F20163A4-4644-4B17-9C8A-EF42A992331B}"/>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xmlns=""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MGH Shape">
            <a:extLst>
              <a:ext uri="{FF2B5EF4-FFF2-40B4-BE49-F238E27FC236}">
                <a16:creationId xmlns:a16="http://schemas.microsoft.com/office/drawing/2014/main" xmlns="" id="{B719ECBD-8119-4217-9D58-2638FA4365C1}"/>
              </a:ext>
              <a:ext uri="{C183D7F6-B498-43B3-948B-1728B52AA6E4}">
                <adec:decorative xmlns:adec="http://schemas.microsoft.com/office/drawing/2017/decorative" xmlns=""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xmlns=""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xmlns=""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xmlns=""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xmlns=""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Autofit/>
          </a:bodyPr>
          <a:lstStyle/>
          <a:p>
            <a:r>
              <a:rPr lang="en-US" dirty="0"/>
              <a:t>Title goes here</a:t>
            </a:r>
          </a:p>
        </p:txBody>
      </p:sp>
      <p:sp>
        <p:nvSpPr>
          <p:cNvPr id="12" name="Slide Number Placeholder">
            <a:extLst>
              <a:ext uri="{FF2B5EF4-FFF2-40B4-BE49-F238E27FC236}">
                <a16:creationId xmlns:a16="http://schemas.microsoft.com/office/drawing/2014/main" xmlns="" id="{19EE2D17-5247-41B2-8D9A-80CD839F81C4}"/>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14" name="Short Copyright">
            <a:extLst>
              <a:ext uri="{FF2B5EF4-FFF2-40B4-BE49-F238E27FC236}">
                <a16:creationId xmlns:a16="http://schemas.microsoft.com/office/drawing/2014/main" xmlns="" id="{192057C4-1A3D-4E06-B197-CEA99043B21C}"/>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0" r:id="rId3"/>
  </p:sldLayoutIdLst>
  <p:hf hdr="0" dt="0"/>
  <p:txStyles>
    <p:titleStyle>
      <a:lvl1pPr algn="l"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xmlns=""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xmlns=""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xmlns="" id="{86E6E250-D1F9-6444-A77C-4DC8C64A97D7}"/>
              </a:ext>
              <a:ext uri="{C183D7F6-B498-43B3-948B-1728B52AA6E4}">
                <adec:decorative xmlns:adec="http://schemas.microsoft.com/office/drawing/2017/decorative" xmlns=""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a:extLst>
              <a:ext uri="{FF2B5EF4-FFF2-40B4-BE49-F238E27FC236}">
                <a16:creationId xmlns:a16="http://schemas.microsoft.com/office/drawing/2014/main" xmlns="" id="{4B7358F1-75CE-4C36-99A4-9357D330ECB8}"/>
              </a:ext>
            </a:extLst>
          </p:cNvPr>
          <p:cNvSpPr>
            <a:spLocks noGrp="1"/>
          </p:cNvSpPr>
          <p:nvPr>
            <p:ph type="sldNum" sz="quarter" idx="4"/>
          </p:nvPr>
        </p:nvSpPr>
        <p:spPr>
          <a:xfrm>
            <a:off x="8647432" y="6684041"/>
            <a:ext cx="355840" cy="161396"/>
          </a:xfrm>
          <a:prstGeom prst="rect">
            <a:avLst/>
          </a:prstGeom>
        </p:spPr>
        <p:txBody>
          <a:bodyPr rIns="45720" anchor="ctr"/>
          <a:lstStyle>
            <a:lvl1pPr algn="r">
              <a:defRPr sz="800">
                <a:solidFill>
                  <a:srgbClr val="595959"/>
                </a:solidFill>
              </a:defRPr>
            </a:lvl1pPr>
          </a:lstStyle>
          <a:p>
            <a:fld id="{68151E55-6873-49E2-B8D5-2F265E6F1973}" type="slidenum">
              <a:rPr lang="en-US" smtClean="0"/>
              <a:pPr/>
              <a:t>‹#›</a:t>
            </a:fld>
            <a:endParaRPr lang="en-US"/>
          </a:p>
        </p:txBody>
      </p:sp>
      <p:sp>
        <p:nvSpPr>
          <p:cNvPr id="7" name="Short Copyright">
            <a:extLst>
              <a:ext uri="{FF2B5EF4-FFF2-40B4-BE49-F238E27FC236}">
                <a16:creationId xmlns:a16="http://schemas.microsoft.com/office/drawing/2014/main" xmlns="" id="{E71CBE01-4C75-4137-BF41-46F2A465EB13}"/>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94E9310-D4F7-487A-B53C-DF9BD4F07CC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76B31A2-25AA-494E-9270-697B776D78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569814370"/>
      </p:ext>
    </p:extLst>
  </p:cSld>
  <p:clrMap bg1="lt1" tx1="dk1" bg2="lt2" tx2="dk2" accent1="accent1" accent2="accent2" accent3="accent3" accent4="accent4" accent5="accent5" accent6="accent6" hlink="hlink" folHlink="folHlink"/>
  <p:sldLayoutIdLst>
    <p:sldLayoutId id="2147483719" r:id="rId1"/>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FA0BD-B611-4B0D-8438-53F61F56333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Chapter 01</a:t>
            </a:r>
          </a:p>
        </p:txBody>
      </p:sp>
      <p:sp>
        <p:nvSpPr>
          <p:cNvPr id="3" name="Subtitle 2">
            <a:extLst>
              <a:ext uri="{FF2B5EF4-FFF2-40B4-BE49-F238E27FC236}">
                <a16:creationId xmlns:a16="http://schemas.microsoft.com/office/drawing/2014/main" xmlns="" id="{60D8F4ED-BF02-4F3D-9DF1-83E8B674304D}"/>
              </a:ext>
            </a:extLst>
          </p:cNvPr>
          <p:cNvSpPr>
            <a:spLocks noGrp="1"/>
          </p:cNvSpPr>
          <p:nvPr>
            <p:ph type="subTitle" idx="1"/>
          </p:nvPr>
        </p:nvSpPr>
        <p:spPr/>
        <p:txBody>
          <a:bodyPr/>
          <a:lstStyle/>
          <a:p>
            <a:r>
              <a:rPr lang="en-US" sz="2000" dirty="0"/>
              <a:t>Marketing Research for Managerial Decision Making</a:t>
            </a:r>
          </a:p>
        </p:txBody>
      </p:sp>
      <p:sp>
        <p:nvSpPr>
          <p:cNvPr id="8" name="Text Placeholder 3">
            <a:extLst>
              <a:ext uri="{FF2B5EF4-FFF2-40B4-BE49-F238E27FC236}">
                <a16:creationId xmlns:a16="http://schemas.microsoft.com/office/drawing/2014/main" xmlns="" id="{23E53CB3-A898-4097-BEA0-50B0BE0D68C1}"/>
              </a:ext>
            </a:extLst>
          </p:cNvPr>
          <p:cNvSpPr>
            <a:spLocks noGrp="1"/>
          </p:cNvSpPr>
          <p:nvPr>
            <p:ph type="body" sz="quarter" idx="10"/>
          </p:nvPr>
        </p:nvSpPr>
        <p:spPr>
          <a:xfrm>
            <a:off x="621790" y="4312086"/>
            <a:ext cx="3295301" cy="1463040"/>
          </a:xfrm>
        </p:spPr>
        <p:txBody>
          <a:bodyPr/>
          <a:lstStyle/>
          <a:p>
            <a:pPr>
              <a:spcBef>
                <a:spcPts val="600"/>
              </a:spcBef>
            </a:pPr>
            <a:r>
              <a:rPr lang="en-IN" sz="1800" dirty="0"/>
              <a:t>ESSENTIALS </a:t>
            </a:r>
            <a:r>
              <a:rPr lang="en-IN" sz="1800" b="0" dirty="0"/>
              <a:t>of </a:t>
            </a:r>
            <a:r>
              <a:rPr lang="en-IN" sz="1800" dirty="0"/>
              <a:t>MARKETING RESEARCH </a:t>
            </a:r>
            <a:endParaRPr lang="en-IN" sz="1800" b="0" dirty="0"/>
          </a:p>
          <a:p>
            <a:pPr>
              <a:spcBef>
                <a:spcPts val="600"/>
              </a:spcBef>
            </a:pPr>
            <a:r>
              <a:rPr lang="en-IN" sz="1400" dirty="0"/>
              <a:t>Sixth Edition </a:t>
            </a:r>
            <a:endParaRPr lang="en-IN" sz="1400" b="0" dirty="0"/>
          </a:p>
          <a:p>
            <a:pPr>
              <a:spcBef>
                <a:spcPts val="600"/>
              </a:spcBef>
            </a:pPr>
            <a:r>
              <a:rPr lang="en-IN" sz="1400" dirty="0"/>
              <a:t>Joseph F. Hair, Jr. , David J. Ortinau,  Dana E. Harrison </a:t>
            </a:r>
            <a:endParaRPr lang="en-US" sz="1800" dirty="0">
              <a:solidFill>
                <a:srgbClr val="FFFFFF"/>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xmlns="" id="{954B53FF-784B-41DE-9A29-B8F56D6124B0}"/>
              </a:ext>
            </a:extLst>
          </p:cNvPr>
          <p:cNvSpPr>
            <a:spLocks noGrp="1"/>
          </p:cNvSpPr>
          <p:nvPr>
            <p:ph type="body" sz="quarter" idx="13"/>
          </p:nvPr>
        </p:nvSpPr>
        <p:spPr/>
        <p:txBody>
          <a:bodyPr anchor="ctr"/>
          <a:lstStyle/>
          <a:p>
            <a:pPr defTabSz="457200">
              <a:spcBef>
                <a:spcPct val="20000"/>
              </a:spcBef>
              <a:defRPr/>
            </a:pPr>
            <a:r>
              <a:rPr lang="en-US" dirty="0">
                <a:latin typeface="+mj-lt"/>
                <a:cs typeface="Calibri" panose="020F0502020204030204" pitchFamily="34" charset="0"/>
              </a:rPr>
              <a:t>© McGraw Hill LLC. All rights reserved. No reproduction or distribution without the prior written consent of McGraw Hill LLC.</a:t>
            </a:r>
            <a:endParaRPr lang="en-US" dirty="0">
              <a:latin typeface="+mj-lt"/>
              <a:cs typeface="Calibri" panose="020F0502020204030204" pitchFamily="34" charset="0"/>
            </a:endParaRPr>
          </a:p>
        </p:txBody>
      </p:sp>
      <p:pic>
        <p:nvPicPr>
          <p:cNvPr id="10" name="Picture Placeholder 5">
            <a:extLst>
              <a:ext uri="{FF2B5EF4-FFF2-40B4-BE49-F238E27FC236}">
                <a16:creationId xmlns:a16="http://schemas.microsoft.com/office/drawing/2014/main" xmlns="" id="{8C98C154-1957-4438-B554-1E48588EF4D9}"/>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3"/>
          <a:stretch>
            <a:fillRect/>
          </a:stretch>
        </p:blipFill>
        <p:spPr>
          <a:xfrm>
            <a:off x="5070454" y="1154775"/>
            <a:ext cx="3904826" cy="5212080"/>
          </a:xfrm>
          <a:prstGeom prst="rect">
            <a:avLst/>
          </a:prstGeom>
        </p:spPr>
      </p:pic>
    </p:spTree>
    <p:extLst>
      <p:ext uri="{BB962C8B-B14F-4D97-AF65-F5344CB8AC3E}">
        <p14:creationId xmlns:p14="http://schemas.microsoft.com/office/powerpoint/2010/main" val="327089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Marketing Theory</a:t>
            </a:r>
            <a:endParaRPr lang="en-US" sz="1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10"/>
            <a:ext cx="8458200" cy="873366"/>
          </a:xfrm>
          <a:solidFill>
            <a:srgbClr val="E4EEF5"/>
          </a:solidFill>
          <a:ln>
            <a:solidFill>
              <a:srgbClr val="00609C"/>
            </a:solidFill>
          </a:ln>
        </p:spPr>
        <p:txBody>
          <a:bodyPr/>
          <a:lstStyle/>
          <a:p>
            <a:pPr algn="ctr"/>
            <a:r>
              <a:rPr lang="en-US" dirty="0"/>
              <a:t>The purpose of theory is to generalize relationships between concepts in a way applicable to a wide variety of settings.</a:t>
            </a:r>
          </a:p>
        </p:txBody>
      </p:sp>
      <p:sp>
        <p:nvSpPr>
          <p:cNvPr id="4" name="Content Placeholder 3">
            <a:extLst>
              <a:ext uri="{FF2B5EF4-FFF2-40B4-BE49-F238E27FC236}">
                <a16:creationId xmlns:a16="http://schemas.microsoft.com/office/drawing/2014/main" xmlns="" id="{9723C1CA-7639-4575-8F68-25F80A0821D3}"/>
              </a:ext>
            </a:extLst>
          </p:cNvPr>
          <p:cNvSpPr>
            <a:spLocks noGrp="1"/>
          </p:cNvSpPr>
          <p:nvPr>
            <p:ph sz="quarter" idx="15"/>
          </p:nvPr>
        </p:nvSpPr>
        <p:spPr>
          <a:xfrm>
            <a:off x="342900" y="2514361"/>
            <a:ext cx="8458200" cy="4034722"/>
          </a:xfrm>
        </p:spPr>
        <p:txBody>
          <a:bodyPr/>
          <a:lstStyle/>
          <a:p>
            <a:pPr lvl="1"/>
            <a:r>
              <a:rPr lang="en-US" dirty="0"/>
              <a:t>Adoption and diffusion theory helps marketers understand how new products are adopted and spread through the market.</a:t>
            </a:r>
          </a:p>
          <a:p>
            <a:pPr lvl="1"/>
            <a:r>
              <a:rPr lang="en-US" dirty="0"/>
              <a:t>Services marketing research found five characteristics important to consumers—reliability, empathy, responsiveness, assurance, and tangibles.</a:t>
            </a:r>
          </a:p>
          <a:p>
            <a:pPr lvl="1"/>
            <a:r>
              <a:rPr lang="en-US" dirty="0"/>
              <a:t>Information overload theory explains why consumers are more likely to purchase from a sample of 6 versus 24.</a:t>
            </a:r>
          </a:p>
          <a:p>
            <a:pPr lvl="1"/>
            <a:r>
              <a:rPr lang="en-US" dirty="0"/>
              <a:t>In sales research, likability, similarity, and trustworthiness are characteristics linked to a salespersons’ success.</a:t>
            </a:r>
          </a:p>
        </p:txBody>
      </p:sp>
      <p:sp>
        <p:nvSpPr>
          <p:cNvPr id="6" name="Slide Number Placeholder 4">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10</a:t>
            </a:fld>
            <a:endParaRPr lang="en-US"/>
          </a:p>
        </p:txBody>
      </p:sp>
    </p:spTree>
    <p:extLst>
      <p:ext uri="{BB962C8B-B14F-4D97-AF65-F5344CB8AC3E}">
        <p14:creationId xmlns:p14="http://schemas.microsoft.com/office/powerpoint/2010/main" val="142558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The Marketing Research Industry</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09"/>
            <a:ext cx="8458200" cy="5136447"/>
          </a:xfrm>
        </p:spPr>
        <p:txBody>
          <a:bodyPr/>
          <a:lstStyle/>
          <a:p>
            <a:r>
              <a:rPr lang="en-US" dirty="0"/>
              <a:t>This industry has experienced record growth, due to:</a:t>
            </a:r>
          </a:p>
          <a:p>
            <a:pPr lvl="1"/>
            <a:r>
              <a:rPr lang="en-US" dirty="0"/>
              <a:t>Post-sale customer satisfaction studies—a third of research company revenues.</a:t>
            </a:r>
          </a:p>
          <a:p>
            <a:pPr lvl="1"/>
            <a:r>
              <a:rPr lang="en-US" dirty="0"/>
              <a:t>Retail-driven product scanning systems—also a third of revenues.</a:t>
            </a:r>
          </a:p>
          <a:p>
            <a:pPr lvl="1"/>
            <a:r>
              <a:rPr lang="en-US" dirty="0"/>
              <a:t>Database development for long-term brand management.</a:t>
            </a:r>
          </a:p>
          <a:p>
            <a:pPr lvl="1"/>
            <a:r>
              <a:rPr lang="en-US" dirty="0"/>
              <a:t>International research studies.</a:t>
            </a:r>
          </a:p>
        </p:txBody>
      </p:sp>
      <p:sp>
        <p:nvSpPr>
          <p:cNvPr id="6" name="Slide Number Placeholder 3">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11</a:t>
            </a:fld>
            <a:endParaRPr lang="en-US"/>
          </a:p>
        </p:txBody>
      </p:sp>
    </p:spTree>
    <p:extLst>
      <p:ext uri="{BB962C8B-B14F-4D97-AF65-F5344CB8AC3E}">
        <p14:creationId xmlns:p14="http://schemas.microsoft.com/office/powerpoint/2010/main" val="152111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Types of Marketing Research Firms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10"/>
            <a:ext cx="8458200" cy="873366"/>
          </a:xfrm>
        </p:spPr>
        <p:txBody>
          <a:bodyPr/>
          <a:lstStyle/>
          <a:p>
            <a:pPr algn="ctr"/>
            <a:r>
              <a:rPr lang="en-US" dirty="0"/>
              <a:t>Internal or external—a unit within the company, or hiring a firm on a fee basis.</a:t>
            </a:r>
          </a:p>
        </p:txBody>
      </p:sp>
      <p:sp>
        <p:nvSpPr>
          <p:cNvPr id="4" name="Content Placeholder 3">
            <a:extLst>
              <a:ext uri="{FF2B5EF4-FFF2-40B4-BE49-F238E27FC236}">
                <a16:creationId xmlns:a16="http://schemas.microsoft.com/office/drawing/2014/main" xmlns="" id="{74A028EF-140A-4BB0-BEA8-FAFDD7D65199}"/>
              </a:ext>
            </a:extLst>
          </p:cNvPr>
          <p:cNvSpPr>
            <a:spLocks noGrp="1"/>
          </p:cNvSpPr>
          <p:nvPr>
            <p:ph sz="quarter" idx="15"/>
          </p:nvPr>
        </p:nvSpPr>
        <p:spPr>
          <a:xfrm>
            <a:off x="342900" y="3075357"/>
            <a:ext cx="5486400" cy="2818816"/>
          </a:xfrm>
        </p:spPr>
        <p:txBody>
          <a:bodyPr/>
          <a:lstStyle/>
          <a:p>
            <a:r>
              <a:rPr lang="en-US" dirty="0"/>
              <a:t>Customized or standardized</a:t>
            </a:r>
          </a:p>
          <a:p>
            <a:pPr lvl="1"/>
            <a:r>
              <a:rPr lang="en-US" b="1" dirty="0"/>
              <a:t>Customized research firms</a:t>
            </a:r>
            <a:r>
              <a:rPr lang="en-US" dirty="0"/>
              <a:t> provide tailored services while </a:t>
            </a:r>
            <a:r>
              <a:rPr lang="en-US" b="1" dirty="0"/>
              <a:t>standardized research firms</a:t>
            </a:r>
            <a:r>
              <a:rPr lang="en-US" dirty="0"/>
              <a:t> provide general services.</a:t>
            </a:r>
          </a:p>
          <a:p>
            <a:pPr lvl="1"/>
            <a:r>
              <a:rPr lang="en-US" dirty="0"/>
              <a:t>Many standardized research firms provide </a:t>
            </a:r>
            <a:r>
              <a:rPr lang="en-US" b="1" dirty="0"/>
              <a:t>syndicated business services</a:t>
            </a:r>
            <a:r>
              <a:rPr lang="en-US" dirty="0"/>
              <a:t>.</a:t>
            </a:r>
          </a:p>
        </p:txBody>
      </p:sp>
      <p:sp>
        <p:nvSpPr>
          <p:cNvPr id="5" name="Content Placeholder 4">
            <a:extLst>
              <a:ext uri="{FF2B5EF4-FFF2-40B4-BE49-F238E27FC236}">
                <a16:creationId xmlns:a16="http://schemas.microsoft.com/office/drawing/2014/main" xmlns="" id="{04DE7159-C16C-4B62-8439-6D651F9451E7}"/>
              </a:ext>
            </a:extLst>
          </p:cNvPr>
          <p:cNvSpPr>
            <a:spLocks noGrp="1"/>
          </p:cNvSpPr>
          <p:nvPr>
            <p:ph sz="quarter" idx="17"/>
          </p:nvPr>
        </p:nvSpPr>
        <p:spPr>
          <a:xfrm>
            <a:off x="6057900" y="3570365"/>
            <a:ext cx="2743200" cy="1828800"/>
          </a:xfrm>
          <a:solidFill>
            <a:srgbClr val="E4EEF5"/>
          </a:solidFill>
          <a:ln>
            <a:solidFill>
              <a:srgbClr val="00609C"/>
            </a:solidFill>
          </a:ln>
        </p:spPr>
        <p:txBody>
          <a:bodyPr anchor="ctr"/>
          <a:lstStyle/>
          <a:p>
            <a:pPr algn="ctr"/>
            <a:r>
              <a:rPr lang="en-US" dirty="0"/>
              <a:t>Brokers or other facilitators. </a:t>
            </a:r>
          </a:p>
        </p:txBody>
      </p:sp>
      <p:sp>
        <p:nvSpPr>
          <p:cNvPr id="6" name="Slide Number Placeholder 5">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12</a:t>
            </a:fld>
            <a:endParaRPr lang="en-US"/>
          </a:p>
        </p:txBody>
      </p:sp>
    </p:spTree>
    <p:extLst>
      <p:ext uri="{BB962C8B-B14F-4D97-AF65-F5344CB8AC3E}">
        <p14:creationId xmlns:p14="http://schemas.microsoft.com/office/powerpoint/2010/main" val="194287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Changing Skills for a Changing Industry</a:t>
            </a:r>
            <a:endParaRPr lang="en-US"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xmlns="" id="{03957D03-DE2B-46B9-83E8-6176FAB9E2BC}"/>
              </a:ext>
            </a:extLst>
          </p:cNvPr>
          <p:cNvSpPr>
            <a:spLocks noGrp="1"/>
          </p:cNvSpPr>
          <p:nvPr>
            <p:ph sz="quarter" idx="11"/>
          </p:nvPr>
        </p:nvSpPr>
        <p:spPr/>
        <p:txBody>
          <a:bodyPr/>
          <a:lstStyle/>
          <a:p>
            <a:r>
              <a:rPr lang="en-US" dirty="0"/>
              <a:t>A unique skill base is required in a research firm.</a:t>
            </a:r>
          </a:p>
          <a:p>
            <a:pPr lvl="1"/>
            <a:r>
              <a:rPr lang="en-US" dirty="0"/>
              <a:t>Communication skills, both verbal and written.</a:t>
            </a:r>
          </a:p>
          <a:p>
            <a:pPr lvl="1"/>
            <a:r>
              <a:rPr lang="en-US" dirty="0"/>
              <a:t>Interpersonal skills—ability to work with others.</a:t>
            </a:r>
          </a:p>
          <a:p>
            <a:pPr lvl="1"/>
            <a:r>
              <a:rPr lang="en-US" dirty="0"/>
              <a:t>Statistical skills.</a:t>
            </a:r>
          </a:p>
        </p:txBody>
      </p:sp>
      <p:sp>
        <p:nvSpPr>
          <p:cNvPr id="4" name="Content Placeholder 3">
            <a:extLst>
              <a:ext uri="{FF2B5EF4-FFF2-40B4-BE49-F238E27FC236}">
                <a16:creationId xmlns:a16="http://schemas.microsoft.com/office/drawing/2014/main" xmlns="" id="{45E840D0-2CFA-4221-BA2D-3EB710570F37}"/>
              </a:ext>
            </a:extLst>
          </p:cNvPr>
          <p:cNvSpPr>
            <a:spLocks noGrp="1"/>
          </p:cNvSpPr>
          <p:nvPr>
            <p:ph sz="quarter" idx="15"/>
          </p:nvPr>
        </p:nvSpPr>
        <p:spPr/>
        <p:txBody>
          <a:bodyPr/>
          <a:lstStyle/>
          <a:p>
            <a:r>
              <a:rPr lang="en-US" dirty="0"/>
              <a:t>Top five skills candidates need for marketing jobs:</a:t>
            </a:r>
          </a:p>
          <a:p>
            <a:pPr lvl="1"/>
            <a:r>
              <a:rPr lang="en-US" dirty="0"/>
              <a:t>Understand and interpret secondary data.</a:t>
            </a:r>
          </a:p>
          <a:p>
            <a:pPr lvl="1"/>
            <a:r>
              <a:rPr lang="en-US" dirty="0"/>
              <a:t>Presentation skills.</a:t>
            </a:r>
          </a:p>
          <a:p>
            <a:pPr lvl="1"/>
            <a:r>
              <a:rPr lang="en-US" dirty="0"/>
              <a:t>Foreign language competency.</a:t>
            </a:r>
          </a:p>
          <a:p>
            <a:pPr lvl="1"/>
            <a:r>
              <a:rPr lang="en-US" dirty="0"/>
              <a:t>Negotiation skills.</a:t>
            </a:r>
          </a:p>
          <a:p>
            <a:pPr lvl="1"/>
            <a:r>
              <a:rPr lang="en-US" dirty="0"/>
              <a:t>Information technology proficiency.</a:t>
            </a:r>
          </a:p>
        </p:txBody>
      </p:sp>
      <p:sp>
        <p:nvSpPr>
          <p:cNvPr id="6" name="Slide Number Placeholder 4">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13</a:t>
            </a:fld>
            <a:endParaRPr lang="en-US"/>
          </a:p>
        </p:txBody>
      </p:sp>
    </p:spTree>
    <p:extLst>
      <p:ext uri="{BB962C8B-B14F-4D97-AF65-F5344CB8AC3E}">
        <p14:creationId xmlns:p14="http://schemas.microsoft.com/office/powerpoint/2010/main" val="2778851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Ethical Questions in General Business Practices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09"/>
            <a:ext cx="8458200" cy="5136447"/>
          </a:xfrm>
        </p:spPr>
        <p:txBody>
          <a:bodyPr/>
          <a:lstStyle/>
          <a:p>
            <a:r>
              <a:rPr lang="en-US" dirty="0"/>
              <a:t>Pricing issues.</a:t>
            </a:r>
          </a:p>
          <a:p>
            <a:pPr lvl="1"/>
            <a:r>
              <a:rPr lang="en-US" dirty="0"/>
              <a:t>“Soft” costs are used to pad the total project cost.</a:t>
            </a:r>
          </a:p>
          <a:p>
            <a:pPr lvl="1"/>
            <a:r>
              <a:rPr lang="en-US" dirty="0"/>
              <a:t>Selling nonessential services is unethical.</a:t>
            </a:r>
          </a:p>
          <a:p>
            <a:r>
              <a:rPr lang="en-US" dirty="0"/>
              <a:t>Client confidentiality issues.</a:t>
            </a:r>
          </a:p>
          <a:p>
            <a:pPr lvl="1"/>
            <a:r>
              <a:rPr lang="en-US" dirty="0"/>
              <a:t>When firms specialize, it is tempting to reuse research results from one client to another.</a:t>
            </a:r>
          </a:p>
          <a:p>
            <a:r>
              <a:rPr lang="en-US" dirty="0"/>
              <a:t>Selling of </a:t>
            </a:r>
            <a:r>
              <a:rPr lang="en-US" b="1" dirty="0"/>
              <a:t>branded “black box” methodologies</a:t>
            </a:r>
            <a:r>
              <a:rPr lang="en-US" dirty="0"/>
              <a:t>.</a:t>
            </a:r>
          </a:p>
          <a:p>
            <a:pPr lvl="1"/>
            <a:r>
              <a:rPr lang="en-US" dirty="0"/>
              <a:t>Methodologies are black box when they are proprietary and firms will not fully disclose how the methodology works.</a:t>
            </a:r>
          </a:p>
          <a:p>
            <a:pPr lvl="1"/>
            <a:r>
              <a:rPr lang="en-US" dirty="0"/>
              <a:t>A methodology is not a black box just because it is branded.</a:t>
            </a:r>
          </a:p>
        </p:txBody>
      </p:sp>
      <p:sp>
        <p:nvSpPr>
          <p:cNvPr id="6" name="Slide Number Placeholder 3">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14</a:t>
            </a:fld>
            <a:endParaRPr lang="en-US"/>
          </a:p>
        </p:txBody>
      </p:sp>
    </p:spTree>
    <p:extLst>
      <p:ext uri="{BB962C8B-B14F-4D97-AF65-F5344CB8AC3E}">
        <p14:creationId xmlns:p14="http://schemas.microsoft.com/office/powerpoint/2010/main" val="225974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Conducting Research Not Meeting Professional Standards</a:t>
            </a:r>
            <a:endParaRPr lang="en-US"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xmlns="" id="{9B26E2E7-6542-4652-BBD7-5C031CE76FC2}"/>
              </a:ext>
            </a:extLst>
          </p:cNvPr>
          <p:cNvSpPr>
            <a:spLocks noGrp="1"/>
          </p:cNvSpPr>
          <p:nvPr>
            <p:ph sz="quarter" idx="11"/>
          </p:nvPr>
        </p:nvSpPr>
        <p:spPr>
          <a:xfrm>
            <a:off x="342900" y="1276710"/>
            <a:ext cx="8458200" cy="1948404"/>
          </a:xfrm>
        </p:spPr>
        <p:txBody>
          <a:bodyPr/>
          <a:lstStyle/>
          <a:p>
            <a:r>
              <a:rPr lang="en-US" dirty="0"/>
              <a:t>Due to client pressure, research providers may conduct research that does not meet professional standards.</a:t>
            </a:r>
          </a:p>
          <a:p>
            <a:pPr lvl="1"/>
            <a:r>
              <a:rPr lang="en-US" dirty="0"/>
              <a:t>One client pressure is to prove a predetermined conclusion.</a:t>
            </a:r>
          </a:p>
          <a:p>
            <a:pPr lvl="1"/>
            <a:r>
              <a:rPr lang="en-US" dirty="0"/>
              <a:t>The client may not provide a sufficient budget.</a:t>
            </a:r>
          </a:p>
        </p:txBody>
      </p:sp>
      <p:sp>
        <p:nvSpPr>
          <p:cNvPr id="5" name="Content Placeholder 3">
            <a:extLst>
              <a:ext uri="{FF2B5EF4-FFF2-40B4-BE49-F238E27FC236}">
                <a16:creationId xmlns:a16="http://schemas.microsoft.com/office/drawing/2014/main" xmlns="" id="{F1404F7D-95B7-422C-A031-D8417423D778}"/>
              </a:ext>
            </a:extLst>
          </p:cNvPr>
          <p:cNvSpPr>
            <a:spLocks noGrp="1"/>
          </p:cNvSpPr>
          <p:nvPr>
            <p:ph sz="quarter" idx="15"/>
          </p:nvPr>
        </p:nvSpPr>
        <p:spPr>
          <a:xfrm>
            <a:off x="342900" y="3589399"/>
            <a:ext cx="8458200" cy="2897899"/>
          </a:xfrm>
          <a:ln>
            <a:solidFill>
              <a:srgbClr val="00609C"/>
            </a:solidFill>
          </a:ln>
        </p:spPr>
        <p:txBody>
          <a:bodyPr/>
          <a:lstStyle/>
          <a:p>
            <a:r>
              <a:rPr lang="en-US" dirty="0"/>
              <a:t>Interviewers working for research firms may engage in </a:t>
            </a:r>
            <a:r>
              <a:rPr lang="en-US" b="1" dirty="0" err="1"/>
              <a:t>curbstoning</a:t>
            </a:r>
            <a:r>
              <a:rPr lang="en-US" dirty="0"/>
              <a:t> by completing answers themselves.</a:t>
            </a:r>
          </a:p>
          <a:p>
            <a:pPr lvl="1"/>
            <a:r>
              <a:rPr lang="en-US" dirty="0"/>
              <a:t>They may also have friends fill out surveys.</a:t>
            </a:r>
          </a:p>
          <a:p>
            <a:pPr lvl="1"/>
            <a:r>
              <a:rPr lang="en-US" dirty="0"/>
              <a:t>They may not use the designated sample but rather anyone conveniently available.</a:t>
            </a:r>
          </a:p>
          <a:p>
            <a:pPr lvl="1"/>
            <a:r>
              <a:rPr lang="en-US" dirty="0"/>
              <a:t>They may not follow up on callback procedures.</a:t>
            </a:r>
          </a:p>
        </p:txBody>
      </p:sp>
      <p:sp>
        <p:nvSpPr>
          <p:cNvPr id="6" name="Slide Number Placeholder 4">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15</a:t>
            </a:fld>
            <a:endParaRPr lang="en-US"/>
          </a:p>
        </p:txBody>
      </p:sp>
    </p:spTree>
    <p:extLst>
      <p:ext uri="{BB962C8B-B14F-4D97-AF65-F5344CB8AC3E}">
        <p14:creationId xmlns:p14="http://schemas.microsoft.com/office/powerpoint/2010/main" val="20427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Abuse of Respondents</a:t>
            </a:r>
            <a:endParaRPr lang="en-US"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xmlns="" id="{03957D03-DE2B-46B9-83E8-6176FAB9E2BC}"/>
              </a:ext>
            </a:extLst>
          </p:cNvPr>
          <p:cNvSpPr>
            <a:spLocks noGrp="1"/>
          </p:cNvSpPr>
          <p:nvPr>
            <p:ph sz="quarter" idx="11"/>
          </p:nvPr>
        </p:nvSpPr>
        <p:spPr/>
        <p:txBody>
          <a:bodyPr/>
          <a:lstStyle/>
          <a:p>
            <a:r>
              <a:rPr lang="en-US" dirty="0"/>
              <a:t>Research firms may neglect incentives, misrepresent time requirements, or use fake sponsors.</a:t>
            </a:r>
          </a:p>
          <a:p>
            <a:pPr lvl="1"/>
            <a:r>
              <a:rPr lang="en-US" dirty="0"/>
              <a:t>If deception is necessary, “</a:t>
            </a:r>
            <a:r>
              <a:rPr lang="en-US" b="1" dirty="0"/>
              <a:t>debrief</a:t>
            </a:r>
            <a:r>
              <a:rPr lang="en-US" dirty="0"/>
              <a:t>” afterwards.</a:t>
            </a:r>
          </a:p>
          <a:p>
            <a:r>
              <a:rPr lang="en-US" sz="2600" dirty="0"/>
              <a:t>Research used just to collect names is unethical.</a:t>
            </a:r>
          </a:p>
          <a:p>
            <a:pPr lvl="1"/>
            <a:r>
              <a:rPr lang="en-US" b="1" dirty="0" err="1"/>
              <a:t>Sugging</a:t>
            </a:r>
            <a:r>
              <a:rPr lang="en-US" b="1" dirty="0"/>
              <a:t> </a:t>
            </a:r>
            <a:r>
              <a:rPr lang="en-US" dirty="0"/>
              <a:t>or </a:t>
            </a:r>
            <a:r>
              <a:rPr lang="en-US" b="1" dirty="0" err="1"/>
              <a:t>frugging</a:t>
            </a:r>
            <a:r>
              <a:rPr lang="en-US" dirty="0"/>
              <a:t>.</a:t>
            </a:r>
          </a:p>
          <a:p>
            <a:r>
              <a:rPr lang="en-US" dirty="0"/>
              <a:t>Market researchers should not invade customer privacy</a:t>
            </a:r>
          </a:p>
        </p:txBody>
      </p:sp>
      <p:sp>
        <p:nvSpPr>
          <p:cNvPr id="4" name="Content Placeholder 3">
            <a:extLst>
              <a:ext uri="{FF2B5EF4-FFF2-40B4-BE49-F238E27FC236}">
                <a16:creationId xmlns:a16="http://schemas.microsoft.com/office/drawing/2014/main" xmlns="" id="{45E840D0-2CFA-4221-BA2D-3EB710570F37}"/>
              </a:ext>
            </a:extLst>
          </p:cNvPr>
          <p:cNvSpPr>
            <a:spLocks noGrp="1"/>
          </p:cNvSpPr>
          <p:nvPr>
            <p:ph sz="quarter" idx="15"/>
          </p:nvPr>
        </p:nvSpPr>
        <p:spPr/>
        <p:txBody>
          <a:bodyPr/>
          <a:lstStyle/>
          <a:p>
            <a:r>
              <a:rPr lang="en-US" dirty="0"/>
              <a:t>The Marketing Research Association has guidelines.</a:t>
            </a:r>
          </a:p>
          <a:p>
            <a:pPr lvl="1"/>
            <a:r>
              <a:rPr lang="en-US" dirty="0"/>
              <a:t>They prohibit researchers from </a:t>
            </a:r>
            <a:r>
              <a:rPr lang="en-US" b="1" dirty="0"/>
              <a:t>deanonymizing data</a:t>
            </a:r>
            <a:r>
              <a:rPr lang="en-US" dirty="0"/>
              <a:t>.</a:t>
            </a:r>
          </a:p>
          <a:p>
            <a:pPr lvl="1"/>
            <a:r>
              <a:rPr lang="en-US" dirty="0"/>
              <a:t>Online information can be “deanonymized.”</a:t>
            </a:r>
          </a:p>
          <a:p>
            <a:pPr lvl="1"/>
            <a:r>
              <a:rPr lang="en-US" dirty="0"/>
              <a:t>Online actions may be observed but with no identifying information.</a:t>
            </a:r>
          </a:p>
        </p:txBody>
      </p:sp>
      <p:sp>
        <p:nvSpPr>
          <p:cNvPr id="6" name="Slide Number Placeholder 4">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16</a:t>
            </a:fld>
            <a:endParaRPr lang="en-US"/>
          </a:p>
        </p:txBody>
      </p:sp>
    </p:spTree>
    <p:extLst>
      <p:ext uri="{BB962C8B-B14F-4D97-AF65-F5344CB8AC3E}">
        <p14:creationId xmlns:p14="http://schemas.microsoft.com/office/powerpoint/2010/main" val="209498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Unethical Activities of the Client/Research User</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09"/>
            <a:ext cx="8458200" cy="5136447"/>
          </a:xfrm>
        </p:spPr>
        <p:txBody>
          <a:bodyPr/>
          <a:lstStyle/>
          <a:p>
            <a:r>
              <a:rPr lang="en-US" dirty="0"/>
              <a:t>“Clients” may request research proposals from several companies with no intention of hiring any of them.</a:t>
            </a:r>
          </a:p>
          <a:p>
            <a:pPr lvl="1"/>
            <a:r>
              <a:rPr lang="en-US" dirty="0"/>
              <a:t>Instead using the information to perform the research themselves.</a:t>
            </a:r>
          </a:p>
          <a:p>
            <a:r>
              <a:rPr lang="en-US" dirty="0"/>
              <a:t>Another behavior is to promise a research provider a long-term relationship in order to obtain a low price.</a:t>
            </a:r>
          </a:p>
          <a:p>
            <a:pPr lvl="1"/>
            <a:r>
              <a:rPr lang="en-US" dirty="0"/>
              <a:t>Then providing no further business to the research firm.</a:t>
            </a:r>
          </a:p>
          <a:p>
            <a:r>
              <a:rPr lang="en-US" dirty="0"/>
              <a:t>Clients may also be tempted to overstate results of a marketing research project.</a:t>
            </a:r>
          </a:p>
        </p:txBody>
      </p:sp>
      <p:sp>
        <p:nvSpPr>
          <p:cNvPr id="6" name="Slide Number Placeholder 3">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17</a:t>
            </a:fld>
            <a:endParaRPr lang="en-US"/>
          </a:p>
        </p:txBody>
      </p:sp>
    </p:spTree>
    <p:extLst>
      <p:ext uri="{BB962C8B-B14F-4D97-AF65-F5344CB8AC3E}">
        <p14:creationId xmlns:p14="http://schemas.microsoft.com/office/powerpoint/2010/main" val="103001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Unethical Activities by the Respondent</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09"/>
            <a:ext cx="8458200" cy="5136447"/>
          </a:xfrm>
        </p:spPr>
        <p:txBody>
          <a:bodyPr/>
          <a:lstStyle/>
          <a:p>
            <a:r>
              <a:rPr lang="en-US" dirty="0"/>
              <a:t>The primary unethical practice is to provide dishonest answers or fake behavior.</a:t>
            </a:r>
          </a:p>
          <a:p>
            <a:pPr lvl="1"/>
            <a:r>
              <a:rPr lang="en-US" dirty="0"/>
              <a:t>Respondents frequently provide untrue answers to questions related to income or to their indulgence in sensitive behaviors.</a:t>
            </a:r>
          </a:p>
          <a:p>
            <a:r>
              <a:rPr lang="en-US" dirty="0"/>
              <a:t>If there is the prospect of earning money—respondents lie to match the characteristics the screeners are seeking.</a:t>
            </a:r>
          </a:p>
          <a:p>
            <a:pPr lvl="1"/>
            <a:r>
              <a:rPr lang="en-US" dirty="0"/>
              <a:t>This undermines the validity of the research.</a:t>
            </a:r>
          </a:p>
        </p:txBody>
      </p:sp>
      <p:sp>
        <p:nvSpPr>
          <p:cNvPr id="6" name="Slide Number Placeholder 3">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18</a:t>
            </a:fld>
            <a:endParaRPr lang="en-US"/>
          </a:p>
        </p:txBody>
      </p:sp>
    </p:spTree>
    <p:extLst>
      <p:ext uri="{BB962C8B-B14F-4D97-AF65-F5344CB8AC3E}">
        <p14:creationId xmlns:p14="http://schemas.microsoft.com/office/powerpoint/2010/main" val="95074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Marketing Research Codes of Ethics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10"/>
            <a:ext cx="8458200" cy="848652"/>
          </a:xfrm>
          <a:ln>
            <a:solidFill>
              <a:srgbClr val="00609C"/>
            </a:solidFill>
          </a:ln>
        </p:spPr>
        <p:txBody>
          <a:bodyPr/>
          <a:lstStyle/>
          <a:p>
            <a:pPr algn="ctr"/>
            <a:r>
              <a:rPr lang="en-US" dirty="0"/>
              <a:t>The Statement of Ethics for the American Marketing Association says:</a:t>
            </a:r>
          </a:p>
        </p:txBody>
      </p:sp>
      <p:sp>
        <p:nvSpPr>
          <p:cNvPr id="4" name="Content Placeholder 3">
            <a:extLst>
              <a:ext uri="{FF2B5EF4-FFF2-40B4-BE49-F238E27FC236}">
                <a16:creationId xmlns:a16="http://schemas.microsoft.com/office/drawing/2014/main" xmlns="" id="{66D59923-BED9-4CC0-865C-F60136CE499C}"/>
              </a:ext>
            </a:extLst>
          </p:cNvPr>
          <p:cNvSpPr>
            <a:spLocks noGrp="1"/>
          </p:cNvSpPr>
          <p:nvPr>
            <p:ph sz="quarter" idx="15"/>
          </p:nvPr>
        </p:nvSpPr>
        <p:spPr>
          <a:xfrm>
            <a:off x="342900" y="2427864"/>
            <a:ext cx="8458200" cy="3997653"/>
          </a:xfrm>
        </p:spPr>
        <p:txBody>
          <a:bodyPr/>
          <a:lstStyle/>
          <a:p>
            <a:pPr lvl="1">
              <a:spcBef>
                <a:spcPts val="600"/>
              </a:spcBef>
              <a:spcAft>
                <a:spcPts val="600"/>
              </a:spcAft>
            </a:pPr>
            <a:r>
              <a:rPr lang="en-US" dirty="0"/>
              <a:t>Researchers will conform to all laws and behave ethically.</a:t>
            </a:r>
          </a:p>
          <a:p>
            <a:pPr lvl="1">
              <a:spcBef>
                <a:spcPts val="600"/>
              </a:spcBef>
              <a:spcAft>
                <a:spcPts val="600"/>
              </a:spcAft>
            </a:pPr>
            <a:r>
              <a:rPr lang="en-US" dirty="0"/>
              <a:t>Use special care when conducting research among children.</a:t>
            </a:r>
          </a:p>
          <a:p>
            <a:pPr lvl="1">
              <a:spcBef>
                <a:spcPts val="600"/>
              </a:spcBef>
              <a:spcAft>
                <a:spcPts val="600"/>
              </a:spcAft>
            </a:pPr>
            <a:r>
              <a:rPr lang="en-US" dirty="0"/>
              <a:t>Respondents’ cooperation is voluntary.</a:t>
            </a:r>
          </a:p>
          <a:p>
            <a:pPr lvl="1">
              <a:spcBef>
                <a:spcPts val="600"/>
              </a:spcBef>
              <a:spcAft>
                <a:spcPts val="600"/>
              </a:spcAft>
            </a:pPr>
            <a:r>
              <a:rPr lang="en-US" dirty="0"/>
              <a:t>Rights of respondents as private individuals is respected.</a:t>
            </a:r>
          </a:p>
          <a:p>
            <a:pPr lvl="1">
              <a:spcBef>
                <a:spcPts val="600"/>
              </a:spcBef>
              <a:spcAft>
                <a:spcPts val="600"/>
              </a:spcAft>
            </a:pPr>
            <a:r>
              <a:rPr lang="en-US" dirty="0"/>
              <a:t>Never allow personal data to be used for any other purpose.</a:t>
            </a:r>
          </a:p>
          <a:p>
            <a:pPr lvl="1">
              <a:spcBef>
                <a:spcPts val="600"/>
              </a:spcBef>
              <a:spcAft>
                <a:spcPts val="600"/>
              </a:spcAft>
            </a:pPr>
            <a:r>
              <a:rPr lang="en-US" dirty="0"/>
              <a:t>Ensure work is accurate, transparent, objective, and appropriate.</a:t>
            </a:r>
          </a:p>
          <a:p>
            <a:pPr lvl="1">
              <a:spcBef>
                <a:spcPts val="600"/>
              </a:spcBef>
              <a:spcAft>
                <a:spcPts val="600"/>
              </a:spcAft>
            </a:pPr>
            <a:r>
              <a:rPr lang="en-US" dirty="0"/>
              <a:t>Researchers will conform to principles of fair competition.</a:t>
            </a:r>
          </a:p>
        </p:txBody>
      </p:sp>
      <p:sp>
        <p:nvSpPr>
          <p:cNvPr id="6" name="Slide Number Placeholder 4">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19</a:t>
            </a:fld>
            <a:endParaRPr lang="en-US"/>
          </a:p>
        </p:txBody>
      </p:sp>
    </p:spTree>
    <p:extLst>
      <p:ext uri="{BB962C8B-B14F-4D97-AF65-F5344CB8AC3E}">
        <p14:creationId xmlns:p14="http://schemas.microsoft.com/office/powerpoint/2010/main" val="78148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The Growing Complexity of Marketing Research</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10"/>
            <a:ext cx="8458200" cy="2047258"/>
          </a:xfrm>
        </p:spPr>
        <p:txBody>
          <a:bodyPr/>
          <a:lstStyle/>
          <a:p>
            <a:pPr>
              <a:spcBef>
                <a:spcPts val="300"/>
              </a:spcBef>
              <a:spcAft>
                <a:spcPts val="300"/>
              </a:spcAft>
            </a:pPr>
            <a:r>
              <a:rPr lang="en-US" sz="2200" b="1" dirty="0"/>
              <a:t>Databases </a:t>
            </a:r>
            <a:r>
              <a:rPr lang="en-US" sz="2200" dirty="0"/>
              <a:t>or </a:t>
            </a:r>
            <a:r>
              <a:rPr lang="en-US" sz="2200" b="1" dirty="0"/>
              <a:t>data warehouses</a:t>
            </a:r>
            <a:r>
              <a:rPr lang="en-US" sz="2200" dirty="0"/>
              <a:t> store </a:t>
            </a:r>
            <a:r>
              <a:rPr lang="en-US" sz="2200" b="1" dirty="0"/>
              <a:t>big data</a:t>
            </a:r>
            <a:r>
              <a:rPr lang="en-US" sz="2200" dirty="0"/>
              <a:t>.</a:t>
            </a:r>
          </a:p>
          <a:p>
            <a:pPr lvl="1">
              <a:spcBef>
                <a:spcPts val="300"/>
              </a:spcBef>
              <a:spcAft>
                <a:spcPts val="300"/>
              </a:spcAft>
            </a:pPr>
            <a:r>
              <a:rPr lang="en-US" sz="2200" dirty="0"/>
              <a:t>Many companies use a </a:t>
            </a:r>
            <a:r>
              <a:rPr lang="en-US" sz="2200" b="1" dirty="0"/>
              <a:t>customer relationship management (CRM)</a:t>
            </a:r>
            <a:r>
              <a:rPr lang="en-US" sz="2200" dirty="0"/>
              <a:t> system to manage information.</a:t>
            </a:r>
          </a:p>
          <a:p>
            <a:pPr>
              <a:spcBef>
                <a:spcPts val="300"/>
              </a:spcBef>
              <a:spcAft>
                <a:spcPts val="300"/>
              </a:spcAft>
            </a:pPr>
            <a:r>
              <a:rPr lang="en-US" sz="2200" dirty="0"/>
              <a:t>Digital advances provide new data collection opportunities.</a:t>
            </a:r>
          </a:p>
          <a:p>
            <a:pPr lvl="1">
              <a:spcBef>
                <a:spcPts val="300"/>
              </a:spcBef>
              <a:spcAft>
                <a:spcPts val="300"/>
              </a:spcAft>
            </a:pPr>
            <a:r>
              <a:rPr lang="en-US" sz="2200" dirty="0"/>
              <a:t>Hybrid research techniques use multiple methods.</a:t>
            </a:r>
          </a:p>
        </p:txBody>
      </p:sp>
      <p:sp>
        <p:nvSpPr>
          <p:cNvPr id="4" name="Content Placeholder 3">
            <a:extLst>
              <a:ext uri="{FF2B5EF4-FFF2-40B4-BE49-F238E27FC236}">
                <a16:creationId xmlns:a16="http://schemas.microsoft.com/office/drawing/2014/main" xmlns="" id="{83466FFD-EB7B-457F-8BF6-46EB0D80FA83}"/>
              </a:ext>
            </a:extLst>
          </p:cNvPr>
          <p:cNvSpPr>
            <a:spLocks noGrp="1"/>
          </p:cNvSpPr>
          <p:nvPr>
            <p:ph sz="quarter" idx="15"/>
          </p:nvPr>
        </p:nvSpPr>
        <p:spPr>
          <a:xfrm>
            <a:off x="342900" y="3693191"/>
            <a:ext cx="3462981" cy="2635953"/>
          </a:xfrm>
          <a:solidFill>
            <a:srgbClr val="E4EEF5"/>
          </a:solidFill>
          <a:ln>
            <a:solidFill>
              <a:srgbClr val="00609C"/>
            </a:solidFill>
          </a:ln>
        </p:spPr>
        <p:txBody>
          <a:bodyPr anchor="ctr"/>
          <a:lstStyle/>
          <a:p>
            <a:pPr algn="ctr"/>
            <a:r>
              <a:rPr lang="en-US" sz="2200" b="1" dirty="0"/>
              <a:t>Marketing research </a:t>
            </a:r>
            <a:r>
              <a:rPr lang="en-US" sz="2200" dirty="0"/>
              <a:t>is the function that links an organization to its market through the gathering of information.</a:t>
            </a:r>
          </a:p>
        </p:txBody>
      </p:sp>
      <p:sp>
        <p:nvSpPr>
          <p:cNvPr id="5" name="Content Placeholder 4">
            <a:extLst>
              <a:ext uri="{FF2B5EF4-FFF2-40B4-BE49-F238E27FC236}">
                <a16:creationId xmlns:a16="http://schemas.microsoft.com/office/drawing/2014/main" xmlns="" id="{EABF17DA-D230-4655-9836-5FE1DDFB0F76}"/>
              </a:ext>
            </a:extLst>
          </p:cNvPr>
          <p:cNvSpPr>
            <a:spLocks noGrp="1"/>
          </p:cNvSpPr>
          <p:nvPr>
            <p:ph sz="quarter" idx="17"/>
          </p:nvPr>
        </p:nvSpPr>
        <p:spPr>
          <a:xfrm>
            <a:off x="4040661" y="3693192"/>
            <a:ext cx="4995220" cy="2635953"/>
          </a:xfrm>
          <a:solidFill>
            <a:srgbClr val="E4EEF5"/>
          </a:solidFill>
          <a:ln>
            <a:solidFill>
              <a:srgbClr val="00609C"/>
            </a:solidFill>
          </a:ln>
        </p:spPr>
        <p:txBody>
          <a:bodyPr/>
          <a:lstStyle/>
          <a:p>
            <a:r>
              <a:rPr lang="en-US" sz="2200" dirty="0"/>
              <a:t>Marketing research tasks include:</a:t>
            </a:r>
          </a:p>
          <a:p>
            <a:pPr lvl="1"/>
            <a:r>
              <a:rPr lang="en-US" sz="2200" dirty="0"/>
              <a:t>Designing ways to collect information.</a:t>
            </a:r>
          </a:p>
          <a:p>
            <a:pPr lvl="1"/>
            <a:r>
              <a:rPr lang="en-US" sz="2200" dirty="0"/>
              <a:t>Managing the collection process.</a:t>
            </a:r>
          </a:p>
          <a:p>
            <a:pPr lvl="1"/>
            <a:r>
              <a:rPr lang="en-US" sz="2200" dirty="0"/>
              <a:t>Analyzing and interpreting results.</a:t>
            </a:r>
          </a:p>
          <a:p>
            <a:pPr lvl="1"/>
            <a:r>
              <a:rPr lang="en-US" sz="2200" dirty="0"/>
              <a:t>Sharing results with decision makers.</a:t>
            </a:r>
          </a:p>
        </p:txBody>
      </p:sp>
      <p:sp>
        <p:nvSpPr>
          <p:cNvPr id="6" name="Slide Number Placeholder 5">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2</a:t>
            </a:fld>
            <a:endParaRPr lang="en-US"/>
          </a:p>
        </p:txBody>
      </p:sp>
    </p:spTree>
    <p:extLst>
      <p:ext uri="{BB962C8B-B14F-4D97-AF65-F5344CB8AC3E}">
        <p14:creationId xmlns:p14="http://schemas.microsoft.com/office/powerpoint/2010/main" val="318636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Emerging Trends: Marketing Research Industry</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09"/>
            <a:ext cx="8458200" cy="5136447"/>
          </a:xfrm>
        </p:spPr>
        <p:txBody>
          <a:bodyPr/>
          <a:lstStyle/>
          <a:p>
            <a:r>
              <a:rPr lang="en-US" dirty="0"/>
              <a:t>Five major trends are becoming evident.</a:t>
            </a:r>
          </a:p>
          <a:p>
            <a:pPr lvl="1"/>
            <a:r>
              <a:rPr lang="en-US" dirty="0"/>
              <a:t>Increased emphasis on secondary data collection methods.</a:t>
            </a:r>
          </a:p>
          <a:p>
            <a:pPr lvl="1"/>
            <a:r>
              <a:rPr lang="en-US" dirty="0"/>
              <a:t>Movement toward technology-related data management.</a:t>
            </a:r>
          </a:p>
          <a:p>
            <a:pPr lvl="1"/>
            <a:r>
              <a:rPr lang="en-US" dirty="0"/>
              <a:t>Expanded use of digital technology for information acquisition and retrieval.</a:t>
            </a:r>
          </a:p>
          <a:p>
            <a:pPr lvl="1"/>
            <a:r>
              <a:rPr lang="en-US" dirty="0"/>
              <a:t>A broader international client base.</a:t>
            </a:r>
          </a:p>
          <a:p>
            <a:pPr lvl="1"/>
            <a:r>
              <a:rPr lang="en-US" dirty="0"/>
              <a:t>Movement beyond data analysis toward a data interpretation/ information management environment.</a:t>
            </a:r>
          </a:p>
        </p:txBody>
      </p:sp>
      <p:sp>
        <p:nvSpPr>
          <p:cNvPr id="6" name="Slide Number Placeholder 3">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20</a:t>
            </a:fld>
            <a:endParaRPr lang="en-US"/>
          </a:p>
        </p:txBody>
      </p:sp>
    </p:spTree>
    <p:extLst>
      <p:ext uri="{BB962C8B-B14F-4D97-AF65-F5344CB8AC3E}">
        <p14:creationId xmlns:p14="http://schemas.microsoft.com/office/powerpoint/2010/main" val="119587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Emerging Trends: The Development of Marketing Analytics</a:t>
            </a:r>
            <a:endParaRPr lang="en-US"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xmlns="" id="{A4A5B07A-579D-4F98-BBC0-7A2FF41A5756}"/>
              </a:ext>
            </a:extLst>
          </p:cNvPr>
          <p:cNvSpPr>
            <a:spLocks noGrp="1"/>
          </p:cNvSpPr>
          <p:nvPr>
            <p:ph sz="quarter" idx="11"/>
          </p:nvPr>
        </p:nvSpPr>
        <p:spPr>
          <a:xfrm>
            <a:off x="342900" y="1276710"/>
            <a:ext cx="8458200" cy="836295"/>
          </a:xfrm>
        </p:spPr>
        <p:txBody>
          <a:bodyPr/>
          <a:lstStyle/>
          <a:p>
            <a:pPr algn="ctr"/>
            <a:r>
              <a:rPr lang="en-US" dirty="0"/>
              <a:t>Marketing analytics uses data, statistics, mathematics, and technology to solve marketing business problems.</a:t>
            </a:r>
          </a:p>
        </p:txBody>
      </p:sp>
      <p:sp>
        <p:nvSpPr>
          <p:cNvPr id="5" name="Content Placeholder 3">
            <a:extLst>
              <a:ext uri="{FF2B5EF4-FFF2-40B4-BE49-F238E27FC236}">
                <a16:creationId xmlns:a16="http://schemas.microsoft.com/office/drawing/2014/main" xmlns="" id="{7BE431B6-81B9-4EBA-867C-D292D77B2188}"/>
              </a:ext>
            </a:extLst>
          </p:cNvPr>
          <p:cNvSpPr>
            <a:spLocks noGrp="1"/>
          </p:cNvSpPr>
          <p:nvPr>
            <p:ph sz="quarter" idx="15"/>
          </p:nvPr>
        </p:nvSpPr>
        <p:spPr>
          <a:xfrm>
            <a:off x="342900" y="2519301"/>
            <a:ext cx="5486400" cy="3498440"/>
          </a:xfrm>
          <a:ln>
            <a:solidFill>
              <a:srgbClr val="00609C"/>
            </a:solidFill>
          </a:ln>
        </p:spPr>
        <p:txBody>
          <a:bodyPr/>
          <a:lstStyle/>
          <a:p>
            <a:r>
              <a:rPr lang="en-US" dirty="0"/>
              <a:t>Marketing analytics and big data rely on:</a:t>
            </a:r>
          </a:p>
          <a:p>
            <a:pPr lvl="1"/>
            <a:r>
              <a:rPr lang="en-US" dirty="0"/>
              <a:t>Vast amounts of digital secondary data.</a:t>
            </a:r>
          </a:p>
          <a:p>
            <a:pPr lvl="1"/>
            <a:r>
              <a:rPr lang="en-US" dirty="0"/>
              <a:t>Enhanced computer processing power.</a:t>
            </a:r>
          </a:p>
          <a:p>
            <a:pPr lvl="1"/>
            <a:r>
              <a:rPr lang="en-US" dirty="0"/>
              <a:t>Knowledge of mathematical modeling.</a:t>
            </a:r>
          </a:p>
          <a:p>
            <a:pPr lvl="1"/>
            <a:r>
              <a:rPr lang="en-US" dirty="0"/>
              <a:t>Computer programming skills.</a:t>
            </a:r>
          </a:p>
          <a:p>
            <a:pPr lvl="1"/>
            <a:r>
              <a:rPr lang="en-US" dirty="0"/>
              <a:t>Access to specialized software.</a:t>
            </a:r>
          </a:p>
        </p:txBody>
      </p:sp>
      <p:sp>
        <p:nvSpPr>
          <p:cNvPr id="7" name="Content Placeholder 4">
            <a:extLst>
              <a:ext uri="{FF2B5EF4-FFF2-40B4-BE49-F238E27FC236}">
                <a16:creationId xmlns:a16="http://schemas.microsoft.com/office/drawing/2014/main" xmlns="" id="{7A9C555D-5CF9-4355-85BD-BFAB3EB4DB42}"/>
              </a:ext>
            </a:extLst>
          </p:cNvPr>
          <p:cNvSpPr>
            <a:spLocks noGrp="1"/>
          </p:cNvSpPr>
          <p:nvPr>
            <p:ph sz="quarter" idx="17"/>
          </p:nvPr>
        </p:nvSpPr>
        <p:spPr>
          <a:xfrm>
            <a:off x="6057900" y="2519301"/>
            <a:ext cx="2743200" cy="3498440"/>
          </a:xfrm>
          <a:ln>
            <a:solidFill>
              <a:srgbClr val="00609C"/>
            </a:solidFill>
          </a:ln>
        </p:spPr>
        <p:txBody>
          <a:bodyPr anchor="ctr"/>
          <a:lstStyle/>
          <a:p>
            <a:pPr algn="ctr"/>
            <a:r>
              <a:rPr lang="en-US" dirty="0"/>
              <a:t>Analytics techniques vary in complexity from simple to advanced.</a:t>
            </a:r>
          </a:p>
        </p:txBody>
      </p:sp>
      <p:sp>
        <p:nvSpPr>
          <p:cNvPr id="6" name="Slide Number Placeholder 5">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21</a:t>
            </a:fld>
            <a:endParaRPr lang="en-US"/>
          </a:p>
        </p:txBody>
      </p:sp>
    </p:spTree>
    <p:extLst>
      <p:ext uri="{BB962C8B-B14F-4D97-AF65-F5344CB8AC3E}">
        <p14:creationId xmlns:p14="http://schemas.microsoft.com/office/powerpoint/2010/main" val="3287499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1F94D74-BA49-499E-9CA3-6ADAFCEA393A}"/>
              </a:ext>
            </a:extLst>
          </p:cNvPr>
          <p:cNvSpPr>
            <a:spLocks noGrp="1"/>
          </p:cNvSpPr>
          <p:nvPr>
            <p:ph type="title"/>
          </p:nvPr>
        </p:nvSpPr>
        <p:spPr/>
        <p:txBody>
          <a:bodyPr/>
          <a:lstStyle/>
          <a:p>
            <a:r>
              <a:rPr lang="en-US" dirty="0">
                <a:latin typeface="+mj-lt"/>
              </a:rPr>
              <a:t>End of Main Content</a:t>
            </a:r>
          </a:p>
        </p:txBody>
      </p:sp>
      <p:sp>
        <p:nvSpPr>
          <p:cNvPr id="3" name="Text Placeholder 2">
            <a:extLst>
              <a:ext uri="{FF2B5EF4-FFF2-40B4-BE49-F238E27FC236}">
                <a16:creationId xmlns:a16="http://schemas.microsoft.com/office/drawing/2014/main" xmlns="" id="{F3E85652-D4EB-4ED2-BBA6-8823DD779F76}"/>
              </a:ext>
            </a:extLst>
          </p:cNvPr>
          <p:cNvSpPr>
            <a:spLocks noGrp="1"/>
          </p:cNvSpPr>
          <p:nvPr>
            <p:ph type="body" sz="quarter" idx="13"/>
          </p:nvPr>
        </p:nvSpPr>
        <p:spPr/>
        <p:txBody>
          <a:bodyPr/>
          <a:lstStyle/>
          <a:p>
            <a:pPr defTabSz="457200">
              <a:spcBef>
                <a:spcPct val="20000"/>
              </a:spcBef>
              <a:defRPr/>
            </a:pPr>
            <a:r>
              <a:rPr lang="en-US" dirty="0"/>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202583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C88242-31AB-427B-8857-866D707A4965}"/>
              </a:ext>
            </a:extLst>
          </p:cNvPr>
          <p:cNvSpPr>
            <a:spLocks noGrp="1"/>
          </p:cNvSpPr>
          <p:nvPr>
            <p:ph type="title"/>
          </p:nvPr>
        </p:nvSpPr>
        <p:spPr/>
        <p:txBody>
          <a:bodyPr/>
          <a:lstStyle/>
          <a:p>
            <a:r>
              <a:rPr lang="en-US" dirty="0">
                <a:latin typeface="+mj-lt"/>
              </a:rPr>
              <a:t>Accessibility Content: Text Alternatives for Images</a:t>
            </a:r>
          </a:p>
        </p:txBody>
      </p:sp>
      <p:sp>
        <p:nvSpPr>
          <p:cNvPr id="3" name="Slide Number Placeholder 2">
            <a:extLst>
              <a:ext uri="{FF2B5EF4-FFF2-40B4-BE49-F238E27FC236}">
                <a16:creationId xmlns:a16="http://schemas.microsoft.com/office/drawing/2014/main" xmlns="" id="{7927804A-9299-4BDD-8FCF-656C370DFFA2}"/>
              </a:ext>
            </a:extLst>
          </p:cNvPr>
          <p:cNvSpPr>
            <a:spLocks noGrp="1"/>
          </p:cNvSpPr>
          <p:nvPr>
            <p:ph type="sldNum" sz="quarter" idx="10"/>
          </p:nvPr>
        </p:nvSpPr>
        <p:spPr/>
        <p:txBody>
          <a:bodyPr/>
          <a:lstStyle/>
          <a:p>
            <a:fld id="{68151E55-6873-49E2-B8D5-2F265E6F1973}" type="slidenum">
              <a:rPr lang="en-US" smtClean="0"/>
              <a:pPr/>
              <a:t>23</a:t>
            </a:fld>
            <a:endParaRPr lang="en-US"/>
          </a:p>
        </p:txBody>
      </p:sp>
    </p:spTree>
    <p:extLst>
      <p:ext uri="{BB962C8B-B14F-4D97-AF65-F5344CB8AC3E}">
        <p14:creationId xmlns:p14="http://schemas.microsoft.com/office/powerpoint/2010/main" val="1997930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BD4DC-B29D-4077-A952-3D6776ED8ABC}"/>
              </a:ext>
            </a:extLst>
          </p:cNvPr>
          <p:cNvSpPr>
            <a:spLocks noGrp="1"/>
          </p:cNvSpPr>
          <p:nvPr>
            <p:ph type="title"/>
          </p:nvPr>
        </p:nvSpPr>
        <p:spPr/>
        <p:txBody>
          <a:bodyPr>
            <a:noAutofit/>
          </a:bodyPr>
          <a:lstStyle/>
          <a:p>
            <a:r>
              <a:rPr lang="en-US" dirty="0"/>
              <a:t>Exhibit 1.1: Perceptual Map of the Fast Food Market </a:t>
            </a:r>
            <a:r>
              <a:rPr lang="en-US" noProof="0" dirty="0">
                <a:latin typeface="+mj-lt"/>
              </a:rPr>
              <a:t>- Text Alternative</a:t>
            </a:r>
          </a:p>
        </p:txBody>
      </p:sp>
      <p:sp>
        <p:nvSpPr>
          <p:cNvPr id="3" name="Text Placeholder 2">
            <a:extLst>
              <a:ext uri="{FF2B5EF4-FFF2-40B4-BE49-F238E27FC236}">
                <a16:creationId xmlns:a16="http://schemas.microsoft.com/office/drawing/2014/main" xmlns="" id="{D25C41FC-4A63-4805-8E6E-36C2F99BE993}"/>
              </a:ext>
            </a:extLst>
          </p:cNvPr>
          <p:cNvSpPr>
            <a:spLocks noGrp="1"/>
          </p:cNvSpPr>
          <p:nvPr>
            <p:ph type="body" sz="quarter" idx="14"/>
          </p:nvPr>
        </p:nvSpPr>
        <p:spPr/>
        <p:txBody>
          <a:bodyPr/>
          <a:lstStyle/>
          <a:p>
            <a:r>
              <a:rPr lang="en-US" noProof="0" dirty="0">
                <a:latin typeface="+mj-lt"/>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xmlns="" id="{682B4685-AFF6-4664-AF0E-CBEF4179CF57}"/>
              </a:ext>
            </a:extLst>
          </p:cNvPr>
          <p:cNvSpPr>
            <a:spLocks noGrp="1"/>
          </p:cNvSpPr>
          <p:nvPr>
            <p:ph sz="quarter" idx="16"/>
          </p:nvPr>
        </p:nvSpPr>
        <p:spPr/>
        <p:txBody>
          <a:bodyPr/>
          <a:lstStyle/>
          <a:p>
            <a:r>
              <a:rPr lang="en-US" dirty="0"/>
              <a:t>The vertical axis plots price ranging from low to high and the horizontal axis plots quality ranging from high to low.  The graph plots the price and quality of seven fast-food restaurants as follows. High quality and high price- Panera, and Starbucks. The price and quality of Starbucks are relatively lower than that of Panera. High quality and low price: El Pollo Loco, Subway, and Burger king; the price and quality of Burger King are relatively lower than the other two. El Pollo Loco has high quality and is almost the same price as that of Burger King. Subway has the lowest price and the quality is between that of El Pollo Loco and Burger King. Low price and low quality- McDonald’s and Domino’s Pizza. The price and quality of McDonald’s are relatively lower than that of Domino’s Pizza.</a:t>
            </a:r>
          </a:p>
        </p:txBody>
      </p:sp>
      <p:sp>
        <p:nvSpPr>
          <p:cNvPr id="5" name="Text Placeholder 4">
            <a:extLst>
              <a:ext uri="{FF2B5EF4-FFF2-40B4-BE49-F238E27FC236}">
                <a16:creationId xmlns:a16="http://schemas.microsoft.com/office/drawing/2014/main" xmlns="" id="{0025395E-AB4F-4DE4-8CC5-2D362FE97424}"/>
              </a:ext>
            </a:extLst>
          </p:cNvPr>
          <p:cNvSpPr>
            <a:spLocks noGrp="1"/>
          </p:cNvSpPr>
          <p:nvPr>
            <p:ph type="body" sz="quarter" idx="17"/>
          </p:nvPr>
        </p:nvSpPr>
        <p:spPr/>
        <p:txBody>
          <a:bodyPr>
            <a:normAutofit fontScale="92500" lnSpcReduction="20000"/>
          </a:bodyPr>
          <a:lstStyle/>
          <a:p>
            <a:r>
              <a:rPr lang="en-US" noProof="0" dirty="0">
                <a:latin typeface="+mj-lt"/>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xmlns="" id="{58370D88-AB9B-47B4-9537-948FBA614E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252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The Role and Value of Marketing Research</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10"/>
            <a:ext cx="8458200" cy="4974336"/>
          </a:xfrm>
        </p:spPr>
        <p:txBody>
          <a:bodyPr/>
          <a:lstStyle/>
          <a:p>
            <a:r>
              <a:rPr lang="en-US" dirty="0"/>
              <a:t>Managerial decisions may involve new contexts where experience may be absent or even misleading.</a:t>
            </a:r>
          </a:p>
          <a:p>
            <a:pPr lvl="1"/>
            <a:r>
              <a:rPr lang="en-US" dirty="0"/>
              <a:t>Marketing research draws on the social sciences for methods/theory.</a:t>
            </a:r>
          </a:p>
          <a:p>
            <a:pPr lvl="1"/>
            <a:r>
              <a:rPr lang="en-US" dirty="0"/>
              <a:t>Recently, the size of the toolbox has grown with “big data.”</a:t>
            </a:r>
          </a:p>
          <a:p>
            <a:r>
              <a:rPr lang="en-US" dirty="0"/>
              <a:t>Marketers must first understand the questions that need to be addressed, then use the appropriate tool and technique.</a:t>
            </a:r>
          </a:p>
          <a:p>
            <a:pPr lvl="1"/>
            <a:r>
              <a:rPr lang="en-US" dirty="0"/>
              <a:t>Marketing research applies to problems involving the four Ps.</a:t>
            </a:r>
          </a:p>
          <a:p>
            <a:pPr lvl="1"/>
            <a:r>
              <a:rPr lang="en-US" dirty="0"/>
              <a:t>Theoretical research helps marketers understand questions applicable to a broad variety of marketing contexts.</a:t>
            </a:r>
          </a:p>
        </p:txBody>
      </p:sp>
      <p:sp>
        <p:nvSpPr>
          <p:cNvPr id="6" name="Slide Number Placeholder 3">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3</a:t>
            </a:fld>
            <a:endParaRPr lang="en-US"/>
          </a:p>
        </p:txBody>
      </p:sp>
    </p:spTree>
    <p:extLst>
      <p:ext uri="{BB962C8B-B14F-4D97-AF65-F5344CB8AC3E}">
        <p14:creationId xmlns:p14="http://schemas.microsoft.com/office/powerpoint/2010/main" val="223124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Marketing Mix Variables – Product</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solidFill>
            <a:srgbClr val="E4EEF5"/>
          </a:solidFill>
          <a:ln>
            <a:solidFill>
              <a:srgbClr val="00609C"/>
            </a:solidFill>
          </a:ln>
        </p:spPr>
        <p:txBody>
          <a:bodyPr/>
          <a:lstStyle/>
          <a:p>
            <a:r>
              <a:rPr lang="en-US" dirty="0"/>
              <a:t>New product development and introduction</a:t>
            </a:r>
          </a:p>
          <a:p>
            <a:pPr lvl="1"/>
            <a:r>
              <a:rPr lang="en-US" i="1" dirty="0"/>
              <a:t>Concept and product testing</a:t>
            </a:r>
            <a:r>
              <a:rPr lang="en-US" dirty="0"/>
              <a:t> or </a:t>
            </a:r>
            <a:r>
              <a:rPr lang="en-US" i="1" dirty="0"/>
              <a:t>test marketing</a:t>
            </a:r>
            <a:r>
              <a:rPr lang="en-US" dirty="0"/>
              <a:t> answers two questions.</a:t>
            </a:r>
          </a:p>
          <a:p>
            <a:pPr lvl="1"/>
            <a:r>
              <a:rPr lang="en-US" dirty="0"/>
              <a:t>How does a product perform for the customer?</a:t>
            </a:r>
          </a:p>
          <a:p>
            <a:pPr lvl="1"/>
            <a:r>
              <a:rPr lang="en-US" dirty="0"/>
              <a:t>How can a product be improved or exceed customer expectations?</a:t>
            </a:r>
          </a:p>
        </p:txBody>
      </p:sp>
      <p:sp>
        <p:nvSpPr>
          <p:cNvPr id="11" name="Content Placeholder 3">
            <a:extLst>
              <a:ext uri="{FF2B5EF4-FFF2-40B4-BE49-F238E27FC236}">
                <a16:creationId xmlns:a16="http://schemas.microsoft.com/office/drawing/2014/main" xmlns="" id="{5CB12A15-6E82-4FC7-96BD-032044CA71EF}"/>
              </a:ext>
            </a:extLst>
          </p:cNvPr>
          <p:cNvSpPr>
            <a:spLocks noGrp="1"/>
          </p:cNvSpPr>
          <p:nvPr>
            <p:ph sz="quarter" idx="15"/>
          </p:nvPr>
        </p:nvSpPr>
        <p:spPr>
          <a:xfrm>
            <a:off x="4686300" y="1276710"/>
            <a:ext cx="4316972" cy="4974336"/>
          </a:xfrm>
        </p:spPr>
        <p:txBody>
          <a:bodyPr/>
          <a:lstStyle/>
          <a:p>
            <a:r>
              <a:rPr lang="en-US" dirty="0"/>
              <a:t>Branding.</a:t>
            </a:r>
          </a:p>
          <a:p>
            <a:pPr lvl="1"/>
            <a:r>
              <a:rPr lang="en-US" dirty="0"/>
              <a:t>Research detects early changes in meaning and attitudes.</a:t>
            </a:r>
          </a:p>
          <a:p>
            <a:r>
              <a:rPr lang="en-US" dirty="0"/>
              <a:t>Positioning.</a:t>
            </a:r>
          </a:p>
          <a:p>
            <a:pPr lvl="1"/>
            <a:r>
              <a:rPr lang="en-US" dirty="0"/>
              <a:t>Understanding how consumers perceive products.</a:t>
            </a:r>
          </a:p>
          <a:p>
            <a:pPr lvl="1"/>
            <a:r>
              <a:rPr lang="en-US" b="1" dirty="0"/>
              <a:t>Perceptual mapping</a:t>
            </a:r>
            <a:r>
              <a:rPr lang="en-US" dirty="0"/>
              <a:t> fixes products on two or more dimensions impacting purchase.</a:t>
            </a:r>
            <a:endParaRPr lang="en-US" b="1" dirty="0"/>
          </a:p>
        </p:txBody>
      </p:sp>
      <p:sp>
        <p:nvSpPr>
          <p:cNvPr id="6" name="Slide Number Placeholder 4">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4</a:t>
            </a:fld>
            <a:endParaRPr lang="en-US"/>
          </a:p>
        </p:txBody>
      </p:sp>
    </p:spTree>
    <p:extLst>
      <p:ext uri="{BB962C8B-B14F-4D97-AF65-F5344CB8AC3E}">
        <p14:creationId xmlns:p14="http://schemas.microsoft.com/office/powerpoint/2010/main" val="284522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B67C99-8902-41E7-A394-32D6F06B0B9C}"/>
              </a:ext>
            </a:extLst>
          </p:cNvPr>
          <p:cNvSpPr>
            <a:spLocks noGrp="1"/>
          </p:cNvSpPr>
          <p:nvPr>
            <p:ph type="title"/>
          </p:nvPr>
        </p:nvSpPr>
        <p:spPr/>
        <p:txBody>
          <a:bodyPr/>
          <a:lstStyle/>
          <a:p>
            <a:r>
              <a:rPr lang="en-US" dirty="0"/>
              <a:t>Exhibit 1.1: Perceptual Map of the Fast Food Market</a:t>
            </a:r>
            <a:endParaRPr lang="en-US" dirty="0">
              <a:latin typeface="Calibri" panose="020F0502020204030204" pitchFamily="34" charset="0"/>
              <a:cs typeface="Calibri" panose="020F0502020204030204" pitchFamily="34" charset="0"/>
            </a:endParaRPr>
          </a:p>
        </p:txBody>
      </p:sp>
      <p:pic>
        <p:nvPicPr>
          <p:cNvPr id="12" name="Picture 2" descr="The scatter plot shows seven fast food restaurants on the perceptual map of the fast food market.">
            <a:extLst>
              <a:ext uri="{FF2B5EF4-FFF2-40B4-BE49-F238E27FC236}">
                <a16:creationId xmlns:a16="http://schemas.microsoft.com/office/drawing/2014/main" xmlns="" id="{95DE7927-63CC-4F8E-BB43-603843BABB2C}"/>
              </a:ext>
            </a:extLst>
          </p:cNvPr>
          <p:cNvPicPr>
            <a:picLocks noChangeAspect="1"/>
          </p:cNvPicPr>
          <p:nvPr/>
        </p:nvPicPr>
        <p:blipFill>
          <a:blip r:embed="rId2"/>
          <a:stretch>
            <a:fillRect/>
          </a:stretch>
        </p:blipFill>
        <p:spPr>
          <a:xfrm>
            <a:off x="269761" y="1615261"/>
            <a:ext cx="8604479" cy="4114800"/>
          </a:xfrm>
          <a:prstGeom prst="rect">
            <a:avLst/>
          </a:prstGeom>
        </p:spPr>
      </p:pic>
      <p:sp>
        <p:nvSpPr>
          <p:cNvPr id="5" name="Text Placeholder 3">
            <a:extLst>
              <a:ext uri="{FF2B5EF4-FFF2-40B4-BE49-F238E27FC236}">
                <a16:creationId xmlns:a16="http://schemas.microsoft.com/office/drawing/2014/main" xmlns="" id="{9B7DE33E-1F4A-46E9-8BB1-1694C8C24A65}"/>
              </a:ext>
            </a:extLst>
          </p:cNvPr>
          <p:cNvSpPr>
            <a:spLocks noGrp="1"/>
          </p:cNvSpPr>
          <p:nvPr>
            <p:ph type="body" sz="quarter" idx="40"/>
          </p:nvPr>
        </p:nvSpPr>
        <p:spPr/>
        <p:txBody>
          <a:bodyPr/>
          <a:lstStyle/>
          <a:p>
            <a:r>
              <a:rPr lang="en-US" dirty="0">
                <a:hlinkClick r:id="rId3" action="ppaction://hlinksldjump"/>
              </a:rPr>
              <a:t>Access the text alternative for these images</a:t>
            </a:r>
          </a:p>
        </p:txBody>
      </p:sp>
      <p:sp>
        <p:nvSpPr>
          <p:cNvPr id="6" name="Slide Number Placeholder 4">
            <a:extLst>
              <a:ext uri="{FF2B5EF4-FFF2-40B4-BE49-F238E27FC236}">
                <a16:creationId xmlns:a16="http://schemas.microsoft.com/office/drawing/2014/main" xmlns="" id="{EA27C276-6433-43FB-9B0C-C8A654F4A3C5}"/>
              </a:ext>
            </a:extLst>
          </p:cNvPr>
          <p:cNvSpPr>
            <a:spLocks noGrp="1"/>
          </p:cNvSpPr>
          <p:nvPr>
            <p:ph type="sldNum" sz="quarter" idx="10"/>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198711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Marketing Mix Variables—Place/Distribution</a:t>
            </a:r>
            <a:endParaRPr lang="en-US" sz="1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09"/>
            <a:ext cx="8458200" cy="1570451"/>
          </a:xfrm>
          <a:solidFill>
            <a:srgbClr val="E4EEF5"/>
          </a:solidFill>
          <a:ln>
            <a:solidFill>
              <a:srgbClr val="00609C"/>
            </a:solidFill>
          </a:ln>
        </p:spPr>
        <p:txBody>
          <a:bodyPr/>
          <a:lstStyle/>
          <a:p>
            <a:pPr>
              <a:spcBef>
                <a:spcPts val="300"/>
              </a:spcBef>
              <a:spcAft>
                <a:spcPts val="300"/>
              </a:spcAft>
            </a:pPr>
            <a:r>
              <a:rPr lang="en-US" dirty="0"/>
              <a:t>Retail market research includes: trade area analysis, store image studies, in-store traffic patterns, and location analysis.</a:t>
            </a:r>
          </a:p>
          <a:p>
            <a:pPr lvl="1">
              <a:spcBef>
                <a:spcPts val="300"/>
              </a:spcBef>
              <a:spcAft>
                <a:spcPts val="300"/>
              </a:spcAft>
            </a:pPr>
            <a:r>
              <a:rPr lang="en-US" b="1" dirty="0"/>
              <a:t>Retailing research</a:t>
            </a:r>
            <a:r>
              <a:rPr lang="en-US" dirty="0"/>
              <a:t> focuses on database development through optical scanning at the point of purchase.</a:t>
            </a:r>
          </a:p>
        </p:txBody>
      </p:sp>
      <p:sp>
        <p:nvSpPr>
          <p:cNvPr id="4" name="Content Placeholder 3">
            <a:extLst>
              <a:ext uri="{FF2B5EF4-FFF2-40B4-BE49-F238E27FC236}">
                <a16:creationId xmlns:a16="http://schemas.microsoft.com/office/drawing/2014/main" xmlns="" id="{A7E2D110-371F-4BF7-ACA4-11114D68442E}"/>
              </a:ext>
            </a:extLst>
          </p:cNvPr>
          <p:cNvSpPr>
            <a:spLocks noGrp="1"/>
          </p:cNvSpPr>
          <p:nvPr>
            <p:ph sz="quarter" idx="15"/>
          </p:nvPr>
        </p:nvSpPr>
        <p:spPr>
          <a:xfrm>
            <a:off x="342900" y="3026263"/>
            <a:ext cx="8458200" cy="1372743"/>
          </a:xfrm>
        </p:spPr>
        <p:txBody>
          <a:bodyPr/>
          <a:lstStyle/>
          <a:p>
            <a:r>
              <a:rPr lang="en-US" dirty="0"/>
              <a:t>Online retailers face unique challenges and opportunities.</a:t>
            </a:r>
          </a:p>
          <a:p>
            <a:pPr lvl="1"/>
            <a:r>
              <a:rPr lang="en-US" dirty="0"/>
              <a:t>In </a:t>
            </a:r>
            <a:r>
              <a:rPr lang="en-US" b="1" dirty="0"/>
              <a:t>behavioral targeting</a:t>
            </a:r>
            <a:r>
              <a:rPr lang="en-US" dirty="0"/>
              <a:t>, online retailers work with content sites to display ads based on data collected about user behavior.</a:t>
            </a:r>
          </a:p>
        </p:txBody>
      </p:sp>
      <p:sp>
        <p:nvSpPr>
          <p:cNvPr id="5" name="Content Placeholder 4">
            <a:extLst>
              <a:ext uri="{FF2B5EF4-FFF2-40B4-BE49-F238E27FC236}">
                <a16:creationId xmlns:a16="http://schemas.microsoft.com/office/drawing/2014/main" xmlns="" id="{D2FAABF6-7E41-42F7-9970-4D11DBD48483}"/>
              </a:ext>
            </a:extLst>
          </p:cNvPr>
          <p:cNvSpPr>
            <a:spLocks noGrp="1"/>
          </p:cNvSpPr>
          <p:nvPr>
            <p:ph sz="quarter" idx="17"/>
          </p:nvPr>
        </p:nvSpPr>
        <p:spPr>
          <a:xfrm>
            <a:off x="342900" y="4763463"/>
            <a:ext cx="8458200" cy="1711480"/>
          </a:xfrm>
          <a:solidFill>
            <a:srgbClr val="E4EEF5"/>
          </a:solidFill>
          <a:ln>
            <a:solidFill>
              <a:srgbClr val="00609C"/>
            </a:solidFill>
          </a:ln>
        </p:spPr>
        <p:txBody>
          <a:bodyPr/>
          <a:lstStyle/>
          <a:p>
            <a:pPr>
              <a:spcBef>
                <a:spcPts val="300"/>
              </a:spcBef>
              <a:spcAft>
                <a:spcPts val="300"/>
              </a:spcAft>
            </a:pPr>
            <a:r>
              <a:rPr lang="en-US" b="1" dirty="0"/>
              <a:t>Shopper marketing </a:t>
            </a:r>
            <a:r>
              <a:rPr lang="en-US" dirty="0"/>
              <a:t>gives an understanding of a customer’s purchase journey and addresses:</a:t>
            </a:r>
          </a:p>
          <a:p>
            <a:pPr lvl="1">
              <a:spcBef>
                <a:spcPts val="300"/>
              </a:spcBef>
              <a:spcAft>
                <a:spcPts val="300"/>
              </a:spcAft>
            </a:pPr>
            <a:r>
              <a:rPr lang="en-US" dirty="0"/>
              <a:t>Product category management.</a:t>
            </a:r>
          </a:p>
          <a:p>
            <a:pPr lvl="1">
              <a:spcBef>
                <a:spcPts val="300"/>
              </a:spcBef>
              <a:spcAft>
                <a:spcPts val="300"/>
              </a:spcAft>
            </a:pPr>
            <a:r>
              <a:rPr lang="en-US" dirty="0"/>
              <a:t>Displays, sales, packaging, promotion, and marketing.</a:t>
            </a:r>
          </a:p>
        </p:txBody>
      </p:sp>
      <p:sp>
        <p:nvSpPr>
          <p:cNvPr id="6" name="Slide Number Placeholder 5">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6</a:t>
            </a:fld>
            <a:endParaRPr lang="en-US"/>
          </a:p>
        </p:txBody>
      </p:sp>
    </p:spTree>
    <p:extLst>
      <p:ext uri="{BB962C8B-B14F-4D97-AF65-F5344CB8AC3E}">
        <p14:creationId xmlns:p14="http://schemas.microsoft.com/office/powerpoint/2010/main" val="400914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Marketing Mix Variables—Promotion</a:t>
            </a:r>
            <a:endParaRPr lang="en-US" sz="1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p:txBody>
          <a:bodyPr/>
          <a:lstStyle/>
          <a:p>
            <a:r>
              <a:rPr lang="en-US" dirty="0"/>
              <a:t>Companies must know how to obtain good returns from their promotional budgets.</a:t>
            </a:r>
          </a:p>
          <a:p>
            <a:pPr lvl="1"/>
            <a:r>
              <a:rPr lang="en-US" dirty="0"/>
              <a:t>Traditional and digital media present challenges in obtaining  reliable metrics to accurately gauge advertising return.</a:t>
            </a:r>
          </a:p>
          <a:p>
            <a:pPr lvl="1"/>
            <a:r>
              <a:rPr lang="en-US" dirty="0"/>
              <a:t>Market researchers must develop meaningful metrics and then collect the data for those metrics.</a:t>
            </a:r>
          </a:p>
        </p:txBody>
      </p:sp>
      <p:sp>
        <p:nvSpPr>
          <p:cNvPr id="4" name="Content Placeholder 3">
            <a:extLst>
              <a:ext uri="{FF2B5EF4-FFF2-40B4-BE49-F238E27FC236}">
                <a16:creationId xmlns:a16="http://schemas.microsoft.com/office/drawing/2014/main" xmlns="" id="{D9EDE46C-3DB2-4B7C-8A00-08F5B0E40DBA}"/>
              </a:ext>
            </a:extLst>
          </p:cNvPr>
          <p:cNvSpPr>
            <a:spLocks noGrp="1"/>
          </p:cNvSpPr>
          <p:nvPr>
            <p:ph sz="quarter" idx="15"/>
          </p:nvPr>
        </p:nvSpPr>
        <p:spPr/>
        <p:txBody>
          <a:bodyPr/>
          <a:lstStyle/>
          <a:p>
            <a:r>
              <a:rPr lang="en-US" dirty="0"/>
              <a:t>Three common research tasks in integrated marketing communications:</a:t>
            </a:r>
          </a:p>
          <a:p>
            <a:pPr lvl="1"/>
            <a:r>
              <a:rPr lang="en-US" dirty="0"/>
              <a:t>Advertising effectiveness studies.</a:t>
            </a:r>
          </a:p>
          <a:p>
            <a:pPr lvl="1"/>
            <a:r>
              <a:rPr lang="en-US" dirty="0"/>
              <a:t>Attitudinal research.</a:t>
            </a:r>
          </a:p>
          <a:p>
            <a:pPr lvl="1"/>
            <a:r>
              <a:rPr lang="en-US" dirty="0"/>
              <a:t>Sales tracking.</a:t>
            </a:r>
          </a:p>
        </p:txBody>
      </p:sp>
      <p:sp>
        <p:nvSpPr>
          <p:cNvPr id="6" name="Slide Number Placeholder 4">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7</a:t>
            </a:fld>
            <a:endParaRPr lang="en-US"/>
          </a:p>
        </p:txBody>
      </p:sp>
    </p:spTree>
    <p:extLst>
      <p:ext uri="{BB962C8B-B14F-4D97-AF65-F5344CB8AC3E}">
        <p14:creationId xmlns:p14="http://schemas.microsoft.com/office/powerpoint/2010/main" val="272645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77570-9BE3-4ED5-B8E5-BE15FB9F72F7}"/>
              </a:ext>
            </a:extLst>
          </p:cNvPr>
          <p:cNvSpPr>
            <a:spLocks noGrp="1"/>
          </p:cNvSpPr>
          <p:nvPr>
            <p:ph type="title"/>
          </p:nvPr>
        </p:nvSpPr>
        <p:spPr/>
        <p:txBody>
          <a:bodyPr/>
          <a:lstStyle/>
          <a:p>
            <a:r>
              <a:rPr lang="en-US" dirty="0"/>
              <a:t>Marketing Mix Variables—Price</a:t>
            </a:r>
            <a:endParaRPr lang="en-US" sz="1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ABE0DB7-949C-4328-9773-E0B9F58FD249}"/>
              </a:ext>
            </a:extLst>
          </p:cNvPr>
          <p:cNvSpPr>
            <a:spLocks noGrp="1"/>
          </p:cNvSpPr>
          <p:nvPr>
            <p:ph sz="quarter" idx="11"/>
          </p:nvPr>
        </p:nvSpPr>
        <p:spPr>
          <a:xfrm>
            <a:off x="342900" y="1276710"/>
            <a:ext cx="8458200" cy="873366"/>
          </a:xfrm>
          <a:ln>
            <a:solidFill>
              <a:srgbClr val="00609C"/>
            </a:solidFill>
          </a:ln>
        </p:spPr>
        <p:txBody>
          <a:bodyPr/>
          <a:lstStyle/>
          <a:p>
            <a:pPr algn="ctr"/>
            <a:r>
              <a:rPr lang="en-US" dirty="0"/>
              <a:t>Pricing decisions involve pricing new products, establishing price levels in test marketing, and modifying prices for existing products.</a:t>
            </a:r>
          </a:p>
        </p:txBody>
      </p:sp>
      <p:sp>
        <p:nvSpPr>
          <p:cNvPr id="4" name="Content Placeholder 3">
            <a:extLst>
              <a:ext uri="{FF2B5EF4-FFF2-40B4-BE49-F238E27FC236}">
                <a16:creationId xmlns:a16="http://schemas.microsoft.com/office/drawing/2014/main" xmlns="" id="{9723C1CA-7639-4575-8F68-25F80A0821D3}"/>
              </a:ext>
            </a:extLst>
          </p:cNvPr>
          <p:cNvSpPr>
            <a:spLocks noGrp="1"/>
          </p:cNvSpPr>
          <p:nvPr>
            <p:ph sz="quarter" idx="15"/>
          </p:nvPr>
        </p:nvSpPr>
        <p:spPr>
          <a:xfrm>
            <a:off x="342900" y="2576143"/>
            <a:ext cx="8458200" cy="3886442"/>
          </a:xfrm>
        </p:spPr>
        <p:txBody>
          <a:bodyPr/>
          <a:lstStyle/>
          <a:p>
            <a:pPr>
              <a:spcBef>
                <a:spcPts val="400"/>
              </a:spcBef>
              <a:spcAft>
                <a:spcPts val="400"/>
              </a:spcAft>
            </a:pPr>
            <a:r>
              <a:rPr lang="en-US" dirty="0"/>
              <a:t>Marketing research provides answers to these questions.</a:t>
            </a:r>
          </a:p>
          <a:p>
            <a:pPr lvl="1">
              <a:spcBef>
                <a:spcPts val="400"/>
              </a:spcBef>
              <a:spcAft>
                <a:spcPts val="400"/>
              </a:spcAft>
            </a:pPr>
            <a:r>
              <a:rPr lang="en-US" dirty="0"/>
              <a:t>How large is the demand potential within the target market at various price levels?</a:t>
            </a:r>
          </a:p>
          <a:p>
            <a:pPr lvl="1">
              <a:spcBef>
                <a:spcPts val="400"/>
              </a:spcBef>
              <a:spcAft>
                <a:spcPts val="400"/>
              </a:spcAft>
            </a:pPr>
            <a:r>
              <a:rPr lang="en-US" dirty="0"/>
              <a:t>What are the sales forecasts at various price levels?</a:t>
            </a:r>
          </a:p>
          <a:p>
            <a:pPr lvl="1">
              <a:spcBef>
                <a:spcPts val="400"/>
              </a:spcBef>
              <a:spcAft>
                <a:spcPts val="400"/>
              </a:spcAft>
            </a:pPr>
            <a:r>
              <a:rPr lang="en-US" dirty="0"/>
              <a:t>How sensitive is demand to changes in price levels?</a:t>
            </a:r>
          </a:p>
          <a:p>
            <a:pPr lvl="1">
              <a:spcBef>
                <a:spcPts val="400"/>
              </a:spcBef>
              <a:spcAft>
                <a:spcPts val="400"/>
              </a:spcAft>
            </a:pPr>
            <a:r>
              <a:rPr lang="en-US" dirty="0"/>
              <a:t>Are there identifiable segments that have different price sensitivities?</a:t>
            </a:r>
          </a:p>
          <a:p>
            <a:pPr lvl="1">
              <a:spcBef>
                <a:spcPts val="400"/>
              </a:spcBef>
              <a:spcAft>
                <a:spcPts val="400"/>
              </a:spcAft>
            </a:pPr>
            <a:r>
              <a:rPr lang="en-US" dirty="0"/>
              <a:t>Are there opportunities to offer different price lines for different target markets?</a:t>
            </a:r>
          </a:p>
        </p:txBody>
      </p:sp>
      <p:sp>
        <p:nvSpPr>
          <p:cNvPr id="6" name="Slide Number Placeholder 4">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8</a:t>
            </a:fld>
            <a:endParaRPr lang="en-US"/>
          </a:p>
        </p:txBody>
      </p:sp>
    </p:spTree>
    <p:extLst>
      <p:ext uri="{BB962C8B-B14F-4D97-AF65-F5344CB8AC3E}">
        <p14:creationId xmlns:p14="http://schemas.microsoft.com/office/powerpoint/2010/main" val="187107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3FAF472B-FFC1-48CD-B107-ADF4A2B08EC2}"/>
              </a:ext>
            </a:extLst>
          </p:cNvPr>
          <p:cNvSpPr>
            <a:spLocks noGrp="1"/>
          </p:cNvSpPr>
          <p:nvPr>
            <p:ph type="title"/>
          </p:nvPr>
        </p:nvSpPr>
        <p:spPr/>
        <p:txBody>
          <a:bodyPr/>
          <a:lstStyle/>
          <a:p>
            <a:r>
              <a:rPr lang="en-US" dirty="0"/>
              <a:t>Consumers and Markets—Segmentation Studies</a:t>
            </a:r>
            <a:endParaRPr lang="en-IN" dirty="0"/>
          </a:p>
        </p:txBody>
      </p:sp>
      <p:sp>
        <p:nvSpPr>
          <p:cNvPr id="13" name="Content Placeholder 2">
            <a:extLst>
              <a:ext uri="{FF2B5EF4-FFF2-40B4-BE49-F238E27FC236}">
                <a16:creationId xmlns:a16="http://schemas.microsoft.com/office/drawing/2014/main" xmlns="" id="{790DC742-6D18-4F12-947A-4AF11F2B4797}"/>
              </a:ext>
            </a:extLst>
          </p:cNvPr>
          <p:cNvSpPr>
            <a:spLocks noGrp="1"/>
          </p:cNvSpPr>
          <p:nvPr>
            <p:ph sz="quarter" idx="11"/>
          </p:nvPr>
        </p:nvSpPr>
        <p:spPr/>
        <p:txBody>
          <a:bodyPr/>
          <a:lstStyle/>
          <a:p>
            <a:pPr>
              <a:spcBef>
                <a:spcPts val="400"/>
              </a:spcBef>
              <a:spcAft>
                <a:spcPts val="400"/>
              </a:spcAft>
            </a:pPr>
            <a:r>
              <a:rPr lang="en-US" b="1" dirty="0"/>
              <a:t>Benefit and lifestyle studies</a:t>
            </a:r>
            <a:r>
              <a:rPr lang="en-US" dirty="0"/>
              <a:t> examine consumers’ needs.</a:t>
            </a:r>
          </a:p>
          <a:p>
            <a:pPr lvl="1">
              <a:spcBef>
                <a:spcPts val="400"/>
              </a:spcBef>
              <a:spcAft>
                <a:spcPts val="400"/>
              </a:spcAft>
            </a:pPr>
            <a:r>
              <a:rPr lang="en-US" dirty="0"/>
              <a:t>This is a major component of market segmentation research.</a:t>
            </a:r>
          </a:p>
          <a:p>
            <a:pPr lvl="1">
              <a:spcBef>
                <a:spcPts val="400"/>
              </a:spcBef>
              <a:spcAft>
                <a:spcPts val="400"/>
              </a:spcAft>
            </a:pPr>
            <a:r>
              <a:rPr lang="en-US" dirty="0"/>
              <a:t>Objective—data on customer characteristics, product benefits, and brand preferences.</a:t>
            </a:r>
          </a:p>
          <a:p>
            <a:pPr lvl="1">
              <a:spcBef>
                <a:spcPts val="400"/>
              </a:spcBef>
              <a:spcAft>
                <a:spcPts val="400"/>
              </a:spcAft>
            </a:pPr>
            <a:r>
              <a:rPr lang="en-US" dirty="0"/>
              <a:t>Combined with other demographics, it provides segmentation profiles.</a:t>
            </a:r>
          </a:p>
        </p:txBody>
      </p:sp>
      <p:sp>
        <p:nvSpPr>
          <p:cNvPr id="14" name="Content Placeholder 3">
            <a:extLst>
              <a:ext uri="{FF2B5EF4-FFF2-40B4-BE49-F238E27FC236}">
                <a16:creationId xmlns:a16="http://schemas.microsoft.com/office/drawing/2014/main" xmlns="" id="{FAC9DB65-85D9-4E92-A08F-646D364C398F}"/>
              </a:ext>
            </a:extLst>
          </p:cNvPr>
          <p:cNvSpPr>
            <a:spLocks noGrp="1"/>
          </p:cNvSpPr>
          <p:nvPr>
            <p:ph sz="quarter" idx="15"/>
          </p:nvPr>
        </p:nvSpPr>
        <p:spPr>
          <a:solidFill>
            <a:srgbClr val="E4EEF5"/>
          </a:solidFill>
          <a:ln>
            <a:solidFill>
              <a:srgbClr val="00609C"/>
            </a:solidFill>
          </a:ln>
        </p:spPr>
        <p:txBody>
          <a:bodyPr/>
          <a:lstStyle/>
          <a:p>
            <a:pPr algn="ctr"/>
            <a:r>
              <a:rPr lang="en-US" dirty="0"/>
              <a:t>Although useful, more detailed information may be needed.</a:t>
            </a:r>
          </a:p>
          <a:p>
            <a:pPr algn="ctr"/>
            <a:r>
              <a:rPr lang="en-US" dirty="0"/>
              <a:t>Ethnography requires extended observation of consumers in context.</a:t>
            </a:r>
          </a:p>
          <a:p>
            <a:pPr algn="ctr"/>
            <a:r>
              <a:rPr lang="en-US" dirty="0"/>
              <a:t>It highlights problems and opportunities based on consumer behavior.</a:t>
            </a:r>
          </a:p>
        </p:txBody>
      </p:sp>
      <p:sp>
        <p:nvSpPr>
          <p:cNvPr id="6" name="Slide Number Placeholder 4">
            <a:extLst>
              <a:ext uri="{FF2B5EF4-FFF2-40B4-BE49-F238E27FC236}">
                <a16:creationId xmlns:a16="http://schemas.microsoft.com/office/drawing/2014/main" xmlns="" id="{35003DB5-1EA7-447C-A141-1ADF85BAA282}"/>
              </a:ext>
            </a:extLst>
          </p:cNvPr>
          <p:cNvSpPr>
            <a:spLocks noGrp="1"/>
          </p:cNvSpPr>
          <p:nvPr>
            <p:ph type="sldNum" sz="quarter" idx="10"/>
          </p:nvPr>
        </p:nvSpPr>
        <p:spPr/>
        <p:txBody>
          <a:bodyPr/>
          <a:lstStyle/>
          <a:p>
            <a:fld id="{68151E55-6873-49E2-B8D5-2F265E6F1973}" type="slidenum">
              <a:rPr lang="en-US" smtClean="0"/>
              <a:pPr/>
              <a:t>9</a:t>
            </a:fld>
            <a:endParaRPr lang="en-US"/>
          </a:p>
        </p:txBody>
      </p:sp>
    </p:spTree>
    <p:extLst>
      <p:ext uri="{BB962C8B-B14F-4D97-AF65-F5344CB8AC3E}">
        <p14:creationId xmlns:p14="http://schemas.microsoft.com/office/powerpoint/2010/main" val="450081576"/>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PPT_Template.potm" id="{78281C14-8914-489E-AACB-345A039C3E45}" vid="{FC17013A-BE89-413F-A8ED-77C8AF016AE4}"/>
    </a:ext>
  </a:extLst>
</a:theme>
</file>

<file path=ppt/theme/theme2.xml><?xml version="1.0" encoding="utf-8"?>
<a:theme xmlns:a="http://schemas.openxmlformats.org/drawingml/2006/main" name="MainContentSlideMaster">
  <a:themeElements>
    <a:clrScheme name="Custom 127">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PPT_Template.potm" id="{78281C14-8914-489E-AACB-345A039C3E45}" vid="{3678C5CA-F6B1-495A-9585-AA19FAECF00F}"/>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PPT_Template.potm" id="{78281C14-8914-489E-AACB-345A039C3E45}" vid="{7BE6367B-CB9C-48C6-A9AC-FE64130E0844}"/>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PPT_Template.potm" id="{78281C14-8914-489E-AACB-345A039C3E45}" vid="{82C40DF1-E5A2-4411-819F-ABABE98271FB}"/>
    </a:ext>
  </a:extLst>
</a:theme>
</file>

<file path=ppt/theme/theme5.xml><?xml version="1.0" encoding="utf-8"?>
<a:theme xmlns:a="http://schemas.openxmlformats.org/drawingml/2006/main" name="ImageDescriptionAppendixSlideMaster">
  <a:themeElements>
    <a:clrScheme name="Custom 12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494575"/>
      </a:hlink>
      <a:folHlink>
        <a:srgbClr val="625D9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PPT_Template.potm" id="{78281C14-8914-489E-AACB-345A039C3E45}" vid="{D95D8D80-EEC1-4CA0-9C6D-C98B4A0A47CC}"/>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HE_PPT_Template.potm" id="{78281C14-8914-489E-AACB-345A039C3E45}" vid="{60AACB5C-B444-4B87-A500-E0AB80EED3A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7427</TotalTime>
  <Words>1750</Words>
  <Application>Microsoft Office PowerPoint</Application>
  <PresentationFormat>On-screen Show (4:3)</PresentationFormat>
  <Paragraphs>191</Paragraphs>
  <Slides>24</Slides>
  <Notes>2</Notes>
  <HiddenSlides>2</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24</vt:i4>
      </vt:variant>
    </vt:vector>
  </HeadingPairs>
  <TitlesOfParts>
    <vt:vector size="32" baseType="lpstr">
      <vt:lpstr>Arial</vt:lpstr>
      <vt:lpstr>Calibri</vt:lpstr>
      <vt:lpstr>Title Slides Master</vt:lpstr>
      <vt:lpstr>MainContentSlideMaster</vt:lpstr>
      <vt:lpstr>ClosingMaster</vt:lpstr>
      <vt:lpstr>DividerSlideMaster</vt:lpstr>
      <vt:lpstr>ImageDescriptionAppendixSlideMaster</vt:lpstr>
      <vt:lpstr>Custom Design</vt:lpstr>
      <vt:lpstr>Chapter 01</vt:lpstr>
      <vt:lpstr>The Growing Complexity of Marketing Research</vt:lpstr>
      <vt:lpstr>The Role and Value of Marketing Research</vt:lpstr>
      <vt:lpstr>Marketing Mix Variables – Product</vt:lpstr>
      <vt:lpstr>Exhibit 1.1: Perceptual Map of the Fast Food Market</vt:lpstr>
      <vt:lpstr>Marketing Mix Variables—Place/Distribution</vt:lpstr>
      <vt:lpstr>Marketing Mix Variables—Promotion</vt:lpstr>
      <vt:lpstr>Marketing Mix Variables—Price</vt:lpstr>
      <vt:lpstr>Consumers and Markets—Segmentation Studies</vt:lpstr>
      <vt:lpstr>Marketing Theory</vt:lpstr>
      <vt:lpstr>The Marketing Research Industry</vt:lpstr>
      <vt:lpstr>Types of Marketing Research Firms</vt:lpstr>
      <vt:lpstr>Changing Skills for a Changing Industry</vt:lpstr>
      <vt:lpstr>Ethical Questions in General Business Practices</vt:lpstr>
      <vt:lpstr>Conducting Research Not Meeting Professional Standards</vt:lpstr>
      <vt:lpstr>Abuse of Respondents</vt:lpstr>
      <vt:lpstr>Unethical Activities of the Client/Research User</vt:lpstr>
      <vt:lpstr>Unethical Activities by the Respondent</vt:lpstr>
      <vt:lpstr>Marketing Research Codes of Ethics</vt:lpstr>
      <vt:lpstr>Emerging Trends: Marketing Research Industry</vt:lpstr>
      <vt:lpstr>Emerging Trends: The Development of Marketing Analytics</vt:lpstr>
      <vt:lpstr>End of Main Content</vt:lpstr>
      <vt:lpstr>Accessibility Content: Text Alternatives for Images</vt:lpstr>
      <vt:lpstr>Exhibit 1.1: Perceptual Map of the Fast Food Market - Text Alternative</vt:lpstr>
    </vt:vector>
  </TitlesOfParts>
  <Company>McGraw-Hill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MARKETING RESEARCH, Sixth Edition </dc:title>
  <dc:subject>Chapter 01: Marketing Research for Managerial Decision Making</dc:subject>
  <dc:creator>Joseph F. Hair, Jr. , David J. Ortinau,  Dana E. Harrison </dc:creator>
  <cp:keywords>Accessible PPT</cp:keywords>
  <cp:lastModifiedBy>Gunasundari Kuppan</cp:lastModifiedBy>
  <cp:revision>1387</cp:revision>
  <dcterms:created xsi:type="dcterms:W3CDTF">2019-07-27T05:34:11Z</dcterms:created>
  <dcterms:modified xsi:type="dcterms:W3CDTF">2022-12-05T11:19:39Z</dcterms:modified>
</cp:coreProperties>
</file>